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75A5-CA92-4570-873E-675418175452}" type="datetimeFigureOut">
              <a:rPr lang="sk-SK" smtClean="0"/>
              <a:pPr/>
              <a:t>8. 6. 2020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7866-1447-4D5F-BAB7-BAF8D7BD86A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terest.com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asedeticky.sk/" TargetMode="External"/><Relationship Id="rId4" Type="http://schemas.openxmlformats.org/officeDocument/2006/relationships/hyperlink" Target="http://www.googl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11500" b="1" dirty="0" smtClean="0">
                <a:solidFill>
                  <a:srgbClr val="FF0000"/>
                </a:solidFill>
              </a:rPr>
              <a:t>KUKURICA</a:t>
            </a:r>
            <a:endParaRPr lang="sk-SK" sz="115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/>
              <a:t>TVORIVÉ DIELNIČKY</a:t>
            </a:r>
            <a:endParaRPr lang="sk-SK" sz="6000" b="1" dirty="0"/>
          </a:p>
        </p:txBody>
      </p:sp>
      <p:pic>
        <p:nvPicPr>
          <p:cNvPr id="4" name="Zástupný symbol obsahu 3" descr="56129767fe2923ab415ae66a10b408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9"/>
            <a:ext cx="3071834" cy="4082530"/>
          </a:xfrm>
        </p:spPr>
      </p:pic>
      <p:pic>
        <p:nvPicPr>
          <p:cNvPr id="5" name="Obrázok 4" descr="c1eb883bbaac984b3646e6ccfcc534d8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571612"/>
            <a:ext cx="2437268" cy="2928958"/>
          </a:xfrm>
          <a:prstGeom prst="rect">
            <a:avLst/>
          </a:prstGeom>
        </p:spPr>
      </p:pic>
      <p:pic>
        <p:nvPicPr>
          <p:cNvPr id="6" name="Obrázok 5" descr="i_320745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467446"/>
            <a:ext cx="3286148" cy="274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7cf8ecb97ddf457096ae9d384aad675a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714884"/>
            <a:ext cx="2238375" cy="19526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/>
              <a:t>KUKURICA V JEDLÁCH</a:t>
            </a:r>
            <a:endParaRPr lang="sk-SK" sz="6000" b="1" dirty="0"/>
          </a:p>
        </p:txBody>
      </p:sp>
      <p:pic>
        <p:nvPicPr>
          <p:cNvPr id="4" name="Zástupný symbol obsahu 3" descr="images (7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5074" y="4000504"/>
            <a:ext cx="2466975" cy="2133602"/>
          </a:xfrm>
        </p:spPr>
      </p:pic>
      <p:pic>
        <p:nvPicPr>
          <p:cNvPr id="5" name="Obrázok 4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000240"/>
            <a:ext cx="2457450" cy="2357454"/>
          </a:xfrm>
          <a:prstGeom prst="rect">
            <a:avLst/>
          </a:prstGeom>
        </p:spPr>
      </p:pic>
      <p:pic>
        <p:nvPicPr>
          <p:cNvPr id="6" name="Obrázok 5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142984"/>
            <a:ext cx="2441282" cy="3786214"/>
          </a:xfrm>
          <a:prstGeom prst="rect">
            <a:avLst/>
          </a:prstGeom>
        </p:spPr>
      </p:pic>
      <p:pic>
        <p:nvPicPr>
          <p:cNvPr id="7" name="Obrázok 6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4643446"/>
            <a:ext cx="2686050" cy="1704975"/>
          </a:xfrm>
          <a:prstGeom prst="rect">
            <a:avLst/>
          </a:prstGeom>
        </p:spPr>
      </p:pic>
      <p:pic>
        <p:nvPicPr>
          <p:cNvPr id="8" name="Obrázok 7" descr="images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164305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214422"/>
            <a:ext cx="2180855" cy="1633536"/>
          </a:xfrm>
          <a:prstGeom prst="rect">
            <a:avLst/>
          </a:prstGeom>
        </p:spPr>
      </p:pic>
      <p:pic>
        <p:nvPicPr>
          <p:cNvPr id="4" name="Zástupný symbol obsahu 3" descr="FotkyFoto_kresleny-skvela-srandovni-kuchar-kuchar-v-cepici_1404112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928670"/>
            <a:ext cx="2214548" cy="221454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/>
              <a:t>CHRUMKA KUKURICES</a:t>
            </a:r>
            <a:endParaRPr lang="sk-SK" sz="5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928794" y="150017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POTREBUJEME: 6 kukuričných klasov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1500166" y="2357430"/>
            <a:ext cx="79258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Kukuričné klasy list po liste očistíme. Vlásky na vrchu kláskov odstránime.</a:t>
            </a:r>
          </a:p>
          <a:p>
            <a:r>
              <a:rPr lang="sk-SK" sz="2400" dirty="0" smtClean="0"/>
              <a:t>Na dno veľkého hrnca vložíme niekoľko pekných kukuričných listov,</a:t>
            </a:r>
          </a:p>
          <a:p>
            <a:r>
              <a:rPr lang="sk-SK" sz="2400" dirty="0" smtClean="0"/>
              <a:t>Naukladáme na ne očistené klasy a zalejeme vodou. Mladé klasy sú uvarené za 15 – 20 minút. Vyberieme ich z hrnca a dáme do misky.</a:t>
            </a:r>
          </a:p>
          <a:p>
            <a:r>
              <a:rPr lang="sk-SK" sz="2400" dirty="0" smtClean="0"/>
              <a:t> Mladá kukurica je  sladká a tak sa do nej môžeme schuti zahryznúť. Ak máme chuť na slanú verziu, stačí ju osoliť.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_vyr_368kuku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ĎAKUJEM ZA POZORNOSŤ</a:t>
            </a:r>
            <a:r>
              <a:rPr lang="sk-SK" b="1" dirty="0" smtClean="0">
                <a:sym typeface="Wingdings" pitchFamily="2" charset="2"/>
              </a:rPr>
              <a:t>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sk-SK" dirty="0" smtClean="0">
                <a:solidFill>
                  <a:schemeClr val="tx1"/>
                </a:solidFill>
              </a:rPr>
              <a:t>Vypracovala: Viera Krajčovičová</a:t>
            </a:r>
          </a:p>
          <a:p>
            <a:pPr algn="l"/>
            <a:r>
              <a:rPr lang="sk-SK" dirty="0" smtClean="0">
                <a:solidFill>
                  <a:schemeClr val="tx1"/>
                </a:solidFill>
              </a:rPr>
              <a:t>Použité zdroje: Internet</a:t>
            </a:r>
            <a:r>
              <a:rPr lang="sk-SK" dirty="0" smtClean="0"/>
              <a:t> – </a:t>
            </a:r>
            <a:r>
              <a:rPr lang="sk-SK" dirty="0" err="1" smtClean="0">
                <a:hlinkClick r:id="rId3"/>
              </a:rPr>
              <a:t>www.pinterest.com</a:t>
            </a:r>
            <a:r>
              <a:rPr lang="sk-SK" dirty="0" smtClean="0"/>
              <a:t>, </a:t>
            </a:r>
            <a:r>
              <a:rPr lang="sk-SK" dirty="0" err="1" smtClean="0">
                <a:hlinkClick r:id="rId4"/>
              </a:rPr>
              <a:t>www.google</a:t>
            </a:r>
            <a:r>
              <a:rPr lang="sk-SK" dirty="0" smtClean="0"/>
              <a:t>, </a:t>
            </a:r>
            <a:r>
              <a:rPr lang="sk-SK" dirty="0" smtClean="0">
                <a:solidFill>
                  <a:schemeClr val="tx1"/>
                </a:solidFill>
              </a:rPr>
              <a:t>projekt </a:t>
            </a:r>
            <a:r>
              <a:rPr lang="sk-SK" dirty="0" err="1" smtClean="0">
                <a:solidFill>
                  <a:schemeClr val="tx1"/>
                </a:solidFill>
              </a:rPr>
              <a:t>Zeleninkové</a:t>
            </a:r>
            <a:r>
              <a:rPr lang="sk-SK" dirty="0" smtClean="0">
                <a:solidFill>
                  <a:schemeClr val="tx1"/>
                </a:solidFill>
              </a:rPr>
              <a:t> šialenstvo, </a:t>
            </a:r>
            <a:r>
              <a:rPr lang="sk-SK" dirty="0" err="1" smtClean="0">
                <a:hlinkClick r:id="rId5"/>
              </a:rPr>
              <a:t>www.NASEDETICKY.SK</a:t>
            </a:r>
            <a:r>
              <a:rPr lang="sk-SK" dirty="0" smtClean="0"/>
              <a:t>, </a:t>
            </a:r>
            <a:r>
              <a:rPr lang="sk-SK" dirty="0" err="1" smtClean="0"/>
              <a:t>www.Peknetelo.eu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0fa2a95c0b617a28bd2a2fc2855763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714356"/>
            <a:ext cx="3775125" cy="55721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b="1" dirty="0" smtClean="0"/>
              <a:t>ČO JE TO?</a:t>
            </a:r>
            <a:endParaRPr lang="sk-SK" sz="7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i="1" dirty="0" smtClean="0"/>
              <a:t>SUKIENKAMI ZDOBENÁ,</a:t>
            </a:r>
          </a:p>
          <a:p>
            <a:pPr>
              <a:buNone/>
            </a:pPr>
            <a:r>
              <a:rPr lang="sk-SK" b="1" i="1" dirty="0" smtClean="0"/>
              <a:t>VLÁSKY MÁ PO RAMENÁ.</a:t>
            </a:r>
          </a:p>
          <a:p>
            <a:pPr>
              <a:buNone/>
            </a:pPr>
            <a:r>
              <a:rPr lang="sk-SK" b="1" i="1" dirty="0" smtClean="0"/>
              <a:t>ŽLTÉ ZRNKÁ ONA SKRÝVA,</a:t>
            </a:r>
          </a:p>
          <a:p>
            <a:pPr>
              <a:buNone/>
            </a:pPr>
            <a:r>
              <a:rPr lang="sk-SK" b="1" i="1" dirty="0" smtClean="0"/>
              <a:t>POP – CORNOM ICH TIEŽ NAZÝVA.</a:t>
            </a:r>
            <a:endParaRPr lang="sk-SK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C:\Users\Strecnianska\Desktop\obrázky ku kukurici\slnk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638178" cy="5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ok 20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429264"/>
            <a:ext cx="912810" cy="912810"/>
          </a:xfrm>
          <a:prstGeom prst="rect">
            <a:avLst/>
          </a:prstGeom>
        </p:spPr>
      </p:pic>
      <p:pic>
        <p:nvPicPr>
          <p:cNvPr id="8" name="Obrázok 7" descr="KRá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16" y="3000372"/>
            <a:ext cx="533400" cy="742122"/>
          </a:xfrm>
          <a:prstGeom prst="rect">
            <a:avLst/>
          </a:prstGeom>
        </p:spPr>
      </p:pic>
      <p:pic>
        <p:nvPicPr>
          <p:cNvPr id="12" name="Obrázok 11" descr="zub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10" y="3500438"/>
            <a:ext cx="857256" cy="6381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/>
              <a:t>MAĽOVANÉ ČÍTANIE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i="1" dirty="0" smtClean="0">
                <a:solidFill>
                  <a:srgbClr val="FF0000"/>
                </a:solidFill>
              </a:rPr>
              <a:t>O KUKURICI ZLATICI</a:t>
            </a:r>
          </a:p>
          <a:p>
            <a:pPr>
              <a:buNone/>
            </a:pPr>
            <a:r>
              <a:rPr lang="sk-SK" dirty="0" smtClean="0"/>
              <a:t>Jedného        dňa sa         Alfonz posadil na      ..Ako tak na         cválal, zbadal šíre pole a na ňom vysoké            . Boli vyššie ako samotný        aj s        Na           boli zaujímavé žlté klasy a v nich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    videla, že si ju        obzerá.</a:t>
            </a:r>
          </a:p>
          <a:p>
            <a:pPr>
              <a:buNone/>
            </a:pPr>
            <a:r>
              <a:rPr lang="sk-SK" dirty="0" smtClean="0"/>
              <a:t>„ Ahoj, ja som         Zlatica a patrím k najstarším zeleninám. Pestujú ma celom          .Nasýtim ľudí aj             .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KRá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4744" y="1857364"/>
            <a:ext cx="533400" cy="742122"/>
          </a:xfrm>
          <a:prstGeom prst="rect">
            <a:avLst/>
          </a:prstGeom>
        </p:spPr>
      </p:pic>
      <p:pic>
        <p:nvPicPr>
          <p:cNvPr id="6" name="Obrázok 5" descr="C:\Users\Strecnianska\Desktop\obrázky ku kukurici\kôň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071678"/>
            <a:ext cx="482735" cy="47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C:\Users\Strecnianska\Desktop\obrázky ku kukurici\kôň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9889">
            <a:off x="2071670" y="2571744"/>
            <a:ext cx="482735" cy="47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C:\Users\Strecnianska\Desktop\obrázky ku kukurici\kôň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3000372"/>
            <a:ext cx="482735" cy="47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C:\Users\Strecnianska\Desktop\obrázky ku kukurici\kukuric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01794">
            <a:off x="2906405" y="4546208"/>
            <a:ext cx="58271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zemeguľ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5143512"/>
            <a:ext cx="498359" cy="509583"/>
          </a:xfrm>
          <a:prstGeom prst="rect">
            <a:avLst/>
          </a:prstGeom>
        </p:spPr>
      </p:pic>
      <p:pic>
        <p:nvPicPr>
          <p:cNvPr id="13" name="Obrázok 12" descr="C:\Users\Strecnianska\Desktop\obrázky ku kukurici\kukuric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01794">
            <a:off x="906142" y="4046142"/>
            <a:ext cx="58271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KRá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6182" y="3929066"/>
            <a:ext cx="533400" cy="742122"/>
          </a:xfrm>
          <a:prstGeom prst="rect">
            <a:avLst/>
          </a:prstGeom>
        </p:spPr>
      </p:pic>
      <p:pic>
        <p:nvPicPr>
          <p:cNvPr id="18" name="Obrázok 17" descr="images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71670" y="3071810"/>
            <a:ext cx="737402" cy="490708"/>
          </a:xfrm>
          <a:prstGeom prst="rect">
            <a:avLst/>
          </a:prstGeom>
        </p:spPr>
      </p:pic>
      <p:pic>
        <p:nvPicPr>
          <p:cNvPr id="19" name="Obrázok 18" descr="images (1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00166" y="3571876"/>
            <a:ext cx="665574" cy="442909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7429520" y="3571876"/>
            <a:ext cx="428628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FotkyFoto_kresleny-skvela-srandovni-kuchar-kuchar-v-cepici_140411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285860"/>
            <a:ext cx="928679" cy="9286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Alfonz si vzal zopár kláskov        a poprosil               </a:t>
            </a:r>
            <a:r>
              <a:rPr lang="sk-SK" dirty="0" err="1" smtClean="0"/>
              <a:t>Rudyho</a:t>
            </a:r>
            <a:r>
              <a:rPr lang="sk-SK" dirty="0" smtClean="0"/>
              <a:t>, aby z          pripravil chutné           .                  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Rudy jednu        uvaril vo           a druhú opiekol </a:t>
            </a:r>
          </a:p>
          <a:p>
            <a:pPr>
              <a:buNone/>
            </a:pPr>
            <a:r>
              <a:rPr lang="sk-SK" dirty="0"/>
              <a:t>n</a:t>
            </a:r>
            <a:r>
              <a:rPr lang="sk-SK" dirty="0" smtClean="0"/>
              <a:t>a        .</a:t>
            </a:r>
          </a:p>
          <a:p>
            <a:pPr>
              <a:buNone/>
            </a:pPr>
            <a:r>
              <a:rPr lang="sk-SK" dirty="0" smtClean="0"/>
              <a:t>To vám bola dobrota! </a:t>
            </a:r>
            <a:r>
              <a:rPr lang="sk-SK" dirty="0" err="1" smtClean="0"/>
              <a:t>Mňam</a:t>
            </a:r>
            <a:r>
              <a:rPr lang="sk-SK" dirty="0" smtClean="0"/>
              <a:t>!</a:t>
            </a:r>
            <a:endParaRPr lang="sk-SK" dirty="0"/>
          </a:p>
        </p:txBody>
      </p:sp>
      <p:pic>
        <p:nvPicPr>
          <p:cNvPr id="4" name="Obrázok 3" descr="C:\Users\Strecnianska\Desktop\obrázky ku kukurici\kukur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3549">
            <a:off x="5753839" y="1607873"/>
            <a:ext cx="58271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Strecnianska\Desktop\obrázky ku kukurici\jedl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143116"/>
            <a:ext cx="857256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C:\Users\Strecnianska\Desktop\obrázky ku kukurici\kukur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5021">
            <a:off x="2590882" y="2660538"/>
            <a:ext cx="58271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KRá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10" y="1500174"/>
            <a:ext cx="533400" cy="742122"/>
          </a:xfrm>
          <a:prstGeom prst="rect">
            <a:avLst/>
          </a:prstGeom>
        </p:spPr>
      </p:pic>
      <p:pic>
        <p:nvPicPr>
          <p:cNvPr id="8" name="Obrázok 7" descr="vod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2571744"/>
            <a:ext cx="737109" cy="733423"/>
          </a:xfrm>
          <a:prstGeom prst="rect">
            <a:avLst/>
          </a:prstGeom>
        </p:spPr>
      </p:pic>
      <p:pic>
        <p:nvPicPr>
          <p:cNvPr id="9" name="Obrázok 8" descr="oheň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3286124"/>
            <a:ext cx="410763" cy="563332"/>
          </a:xfrm>
          <a:prstGeom prst="rect">
            <a:avLst/>
          </a:prstGeom>
        </p:spPr>
      </p:pic>
      <p:pic>
        <p:nvPicPr>
          <p:cNvPr id="10" name="Obrázok 9" descr="C:\Users\Strecnianska\Desktop\obrázky ku kukurici\kukur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3549">
            <a:off x="3324947" y="2107941"/>
            <a:ext cx="58271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f0d23af4b18a11a2e51565b342a2872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3143248"/>
            <a:ext cx="2809875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Info-Kukuric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500834"/>
          </a:xfrm>
        </p:spPr>
      </p:pic>
      <p:sp>
        <p:nvSpPr>
          <p:cNvPr id="5" name="BlokTextu 4"/>
          <p:cNvSpPr txBox="1"/>
          <p:nvPr/>
        </p:nvSpPr>
        <p:spPr>
          <a:xfrm>
            <a:off x="8429652" y="450057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2064">
            <a:off x="5411404" y="1185485"/>
            <a:ext cx="2214276" cy="23234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AKO RASTIE KUKURICA ?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i="1" dirty="0" smtClean="0"/>
              <a:t>ZASADÍME ZRNIEČKA DO ZEME, </a:t>
            </a:r>
          </a:p>
          <a:p>
            <a:pPr>
              <a:buNone/>
            </a:pPr>
            <a:endParaRPr lang="sk-SK" i="1" dirty="0" smtClean="0"/>
          </a:p>
          <a:p>
            <a:pPr>
              <a:buNone/>
            </a:pPr>
            <a:endParaRPr lang="sk-SK" i="1" dirty="0" smtClean="0"/>
          </a:p>
          <a:p>
            <a:pPr>
              <a:buNone/>
            </a:pPr>
            <a:r>
              <a:rPr lang="sk-SK" i="1" dirty="0" smtClean="0"/>
              <a:t>POLIEVAME , OKOPÁVAME A VYRASTIE NÁM .....</a:t>
            </a:r>
            <a:endParaRPr lang="sk-SK" i="1" dirty="0"/>
          </a:p>
        </p:txBody>
      </p:sp>
      <p:pic>
        <p:nvPicPr>
          <p:cNvPr id="5" name="Obrázok 4" descr="Obr12-Inventarizacia-31maj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7224" y="4000504"/>
            <a:ext cx="3333741" cy="2500306"/>
          </a:xfrm>
          <a:prstGeom prst="rect">
            <a:avLst/>
          </a:prstGeom>
        </p:spPr>
      </p:pic>
      <p:pic>
        <p:nvPicPr>
          <p:cNvPr id="6" name="Obrázok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00504"/>
            <a:ext cx="3585545" cy="2457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/>
              <a:t>AK SÚ NA NEJ TAKÉTO KRÁSNE ŽLTÉ KLASY.......</a:t>
            </a:r>
            <a:endParaRPr lang="sk-SK" b="1" i="1" dirty="0"/>
          </a:p>
        </p:txBody>
      </p:sp>
      <p:pic>
        <p:nvPicPr>
          <p:cNvPr id="4" name="Zástupný symbol obsahu 3" descr="images (1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357586" cy="1857388"/>
          </a:xfrm>
        </p:spPr>
      </p:pic>
      <p:pic>
        <p:nvPicPr>
          <p:cNvPr id="5" name="Obrázok 4" descr="2846722_1200x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357693"/>
            <a:ext cx="3357553" cy="2000265"/>
          </a:xfrm>
          <a:prstGeom prst="rect">
            <a:avLst/>
          </a:prstGeom>
        </p:spPr>
      </p:pic>
      <p:pic>
        <p:nvPicPr>
          <p:cNvPr id="6" name="Obrázok 5" descr="stiahnuť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571612"/>
            <a:ext cx="3571900" cy="1857388"/>
          </a:xfrm>
          <a:prstGeom prst="rect">
            <a:avLst/>
          </a:prstGeom>
        </p:spPr>
      </p:pic>
      <p:pic>
        <p:nvPicPr>
          <p:cNvPr id="7" name="Obrázok 6" descr="stiahnuť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357694"/>
            <a:ext cx="3267079" cy="205491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57158" y="3786190"/>
            <a:ext cx="996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 smtClean="0"/>
              <a:t>MÔŽEME JU POZBIERAŤ, ALEBO JU SKOSÍ KOMBAJN</a:t>
            </a:r>
            <a:endParaRPr lang="sk-SK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Kukurica-213x2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0" y="1285860"/>
            <a:ext cx="4723034" cy="52864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FF0000"/>
                </a:solidFill>
              </a:rPr>
              <a:t>KUKURICA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                              </a:t>
            </a:r>
            <a:r>
              <a:rPr lang="sk-SK" b="1" dirty="0" smtClean="0"/>
              <a:t>CHUTNÁ SLADKÁ KUKURICA</a:t>
            </a:r>
          </a:p>
          <a:p>
            <a:pPr>
              <a:buNone/>
            </a:pPr>
            <a:r>
              <a:rPr lang="sk-SK" b="1" dirty="0" smtClean="0"/>
              <a:t>                                    PREVEĽKÁ JE PARÁDNICA.</a:t>
            </a:r>
          </a:p>
          <a:p>
            <a:pPr>
              <a:buNone/>
            </a:pPr>
            <a:r>
              <a:rPr lang="sk-SK" b="1" dirty="0" smtClean="0"/>
              <a:t>                                        ZLATÝ ODEV PO PÄTY</a:t>
            </a:r>
          </a:p>
          <a:p>
            <a:pPr>
              <a:buNone/>
            </a:pPr>
            <a:r>
              <a:rPr lang="sk-SK" b="1" dirty="0" smtClean="0"/>
              <a:t>                                         PERLAMI JE ODETÝ.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48b8eefbb161d0c843f9750db8e80f89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94" y="1214422"/>
            <a:ext cx="4011706" cy="51197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b="1" dirty="0" smtClean="0"/>
              <a:t>VYTLAČ A VYFARBI SI KUKURICU</a:t>
            </a:r>
            <a:endParaRPr lang="sk-SK" sz="6000" b="1" dirty="0"/>
          </a:p>
        </p:txBody>
      </p:sp>
      <p:pic>
        <p:nvPicPr>
          <p:cNvPr id="4" name="Zástupný symbol obsahu 3" descr="kukurica-461x464-500x5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5" y="1643050"/>
            <a:ext cx="4429156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294</Words>
  <Application>Microsoft Office PowerPoint</Application>
  <PresentationFormat>Prezentácia na obrazovke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KUKURICA</vt:lpstr>
      <vt:lpstr>ČO JE TO?</vt:lpstr>
      <vt:lpstr>MAĽOVANÉ ČÍTANIE</vt:lpstr>
      <vt:lpstr>Snímka 4</vt:lpstr>
      <vt:lpstr>Snímka 5</vt:lpstr>
      <vt:lpstr>AKO RASTIE KUKURICA ?</vt:lpstr>
      <vt:lpstr>AK SÚ NA NEJ TAKÉTO KRÁSNE ŽLTÉ KLASY.......</vt:lpstr>
      <vt:lpstr>KUKURICA</vt:lpstr>
      <vt:lpstr>VYTLAČ A VYFARBI SI KUKURICU</vt:lpstr>
      <vt:lpstr>TVORIVÉ DIELNIČKY</vt:lpstr>
      <vt:lpstr>KUKURICA V JEDLÁCH</vt:lpstr>
      <vt:lpstr>CHRUMKA KUKURICES</vt:lpstr>
      <vt:lpstr>ĎAKUJEM ZA POZORNOSŤ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Strecnianska</dc:creator>
  <cp:lastModifiedBy>Skolka</cp:lastModifiedBy>
  <cp:revision>41</cp:revision>
  <dcterms:created xsi:type="dcterms:W3CDTF">2020-06-02T10:15:51Z</dcterms:created>
  <dcterms:modified xsi:type="dcterms:W3CDTF">2020-06-08T06:27:36Z</dcterms:modified>
</cp:coreProperties>
</file>