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84" r:id="rId4"/>
    <p:sldId id="260" r:id="rId5"/>
    <p:sldId id="273" r:id="rId6"/>
    <p:sldId id="262" r:id="rId7"/>
    <p:sldId id="275" r:id="rId8"/>
    <p:sldId id="276" r:id="rId9"/>
    <p:sldId id="285" r:id="rId10"/>
    <p:sldId id="277" r:id="rId11"/>
    <p:sldId id="278" r:id="rId12"/>
    <p:sldId id="263" r:id="rId13"/>
    <p:sldId id="274" r:id="rId14"/>
    <p:sldId id="264" r:id="rId15"/>
    <p:sldId id="265" r:id="rId16"/>
    <p:sldId id="266" r:id="rId17"/>
    <p:sldId id="279" r:id="rId18"/>
    <p:sldId id="267" r:id="rId19"/>
    <p:sldId id="268" r:id="rId20"/>
    <p:sldId id="269" r:id="rId21"/>
    <p:sldId id="272" r:id="rId22"/>
    <p:sldId id="282" r:id="rId23"/>
    <p:sldId id="287" r:id="rId24"/>
    <p:sldId id="281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51" d="100"/>
          <a:sy n="51" d="100"/>
        </p:scale>
        <p:origin x="140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56EB-5D95-4167-8847-5FB1061E6452}" type="datetimeFigureOut">
              <a:rPr lang="cs-CZ" smtClean="0"/>
              <a:pPr/>
              <a:t>05.05.2020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9B5E-6710-4C91-B297-FD33C850D0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ROBÍ BABKA S DEDKOM</a:t>
            </a:r>
            <a:endParaRPr lang="cs-CZ" dirty="0"/>
          </a:p>
        </p:txBody>
      </p:sp>
      <p:pic>
        <p:nvPicPr>
          <p:cNvPr id="4" name="Zástupný symbol obsahu 3" descr="co robia babka a ded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051" y="1600200"/>
            <a:ext cx="358589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RODINNÁ OSLAVA</a:t>
            </a:r>
            <a:endParaRPr lang="cs-CZ" dirty="0"/>
          </a:p>
        </p:txBody>
      </p:sp>
      <p:pic>
        <p:nvPicPr>
          <p:cNvPr id="7" name="Zástupný symbol obsahu 6" descr="IMG_2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POROZPRÁVAJ PRÍBEH PODĽA OBRÁZKOV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PRIRAĎ PREDMET A TIEŇ</a:t>
            </a:r>
            <a:endParaRPr lang="cs-CZ" dirty="0"/>
          </a:p>
        </p:txBody>
      </p:sp>
      <p:pic>
        <p:nvPicPr>
          <p:cNvPr id="7" name="Zástupný symbol obsahu 6" descr="čo kto robí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5854" y="1600200"/>
            <a:ext cx="3201291" cy="4525963"/>
          </a:xfrm>
        </p:spPr>
      </p:pic>
      <p:pic>
        <p:nvPicPr>
          <p:cNvPr id="8" name="Zástupný symbol obsahu 7" descr="tien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6854" y="1600200"/>
            <a:ext cx="3201291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643042" y="214290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Nakresli </a:t>
            </a:r>
            <a:r>
              <a:rPr lang="cs-CZ" dirty="0" err="1"/>
              <a:t>obrázok</a:t>
            </a:r>
            <a:r>
              <a:rPr lang="cs-CZ" dirty="0"/>
              <a:t> postavy. Postava </a:t>
            </a:r>
            <a:r>
              <a:rPr lang="cs-CZ" dirty="0" err="1"/>
              <a:t>predstavuje</a:t>
            </a:r>
            <a:r>
              <a:rPr lang="cs-CZ" dirty="0"/>
              <a:t> </a:t>
            </a:r>
            <a:r>
              <a:rPr lang="cs-CZ" dirty="0" err="1"/>
              <a:t>teba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Predstav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menom</a:t>
            </a:r>
            <a:r>
              <a:rPr lang="cs-CZ" dirty="0"/>
              <a:t> a </a:t>
            </a:r>
            <a:r>
              <a:rPr lang="cs-CZ" dirty="0" err="1"/>
              <a:t>priezviskom</a:t>
            </a:r>
            <a:r>
              <a:rPr lang="cs-CZ" dirty="0"/>
              <a:t>. </a:t>
            </a:r>
          </a:p>
          <a:p>
            <a:r>
              <a:rPr lang="cs-CZ" dirty="0" err="1"/>
              <a:t>Vieš</a:t>
            </a:r>
            <a:r>
              <a:rPr lang="cs-CZ" dirty="0"/>
              <a:t> adresu </a:t>
            </a:r>
            <a:r>
              <a:rPr lang="cs-CZ" dirty="0" err="1"/>
              <a:t>svojho</a:t>
            </a:r>
            <a:r>
              <a:rPr lang="cs-CZ" dirty="0"/>
              <a:t> bydliska?</a:t>
            </a:r>
          </a:p>
          <a:p>
            <a:endParaRPr lang="cs-CZ" dirty="0"/>
          </a:p>
          <a:p>
            <a:r>
              <a:rPr lang="cs-CZ" dirty="0"/>
              <a:t>Nakresli </a:t>
            </a:r>
            <a:r>
              <a:rPr lang="cs-CZ" dirty="0" err="1"/>
              <a:t>vedľa</a:t>
            </a:r>
            <a:r>
              <a:rPr lang="cs-CZ" dirty="0"/>
              <a:t> </a:t>
            </a:r>
            <a:r>
              <a:rPr lang="cs-CZ" dirty="0" err="1"/>
              <a:t>seba</a:t>
            </a:r>
            <a:r>
              <a:rPr lang="cs-CZ" dirty="0"/>
              <a:t> </a:t>
            </a:r>
            <a:r>
              <a:rPr lang="cs-CZ" dirty="0" err="1"/>
              <a:t>členov</a:t>
            </a:r>
            <a:r>
              <a:rPr lang="cs-CZ" dirty="0"/>
              <a:t> </a:t>
            </a:r>
            <a:r>
              <a:rPr lang="cs-CZ" dirty="0" err="1"/>
              <a:t>svojej</a:t>
            </a:r>
            <a:r>
              <a:rPr lang="cs-CZ" dirty="0"/>
              <a:t> rodiny, s </a:t>
            </a:r>
            <a:r>
              <a:rPr lang="cs-CZ" dirty="0" err="1"/>
              <a:t>ktorými</a:t>
            </a:r>
            <a:r>
              <a:rPr lang="cs-CZ" dirty="0"/>
              <a:t> </a:t>
            </a:r>
            <a:r>
              <a:rPr lang="cs-CZ" dirty="0" err="1"/>
              <a:t>bývaš</a:t>
            </a:r>
            <a:r>
              <a:rPr lang="cs-CZ" dirty="0"/>
              <a:t> v jednom dome/ byte/.</a:t>
            </a:r>
          </a:p>
          <a:p>
            <a:endParaRPr lang="cs-CZ" dirty="0"/>
          </a:p>
          <a:p>
            <a:r>
              <a:rPr lang="cs-CZ" dirty="0" err="1"/>
              <a:t>Vymenuj</a:t>
            </a:r>
            <a:r>
              <a:rPr lang="cs-CZ" dirty="0"/>
              <a:t> aj </a:t>
            </a:r>
            <a:r>
              <a:rPr lang="cs-CZ" dirty="0" err="1"/>
              <a:t>ostatných</a:t>
            </a:r>
            <a:r>
              <a:rPr lang="cs-CZ" dirty="0"/>
              <a:t> </a:t>
            </a:r>
            <a:r>
              <a:rPr lang="cs-CZ" dirty="0" err="1"/>
              <a:t>členov</a:t>
            </a:r>
            <a:r>
              <a:rPr lang="cs-CZ" dirty="0"/>
              <a:t> </a:t>
            </a:r>
            <a:r>
              <a:rPr lang="cs-CZ" dirty="0" err="1"/>
              <a:t>svojej</a:t>
            </a:r>
            <a:r>
              <a:rPr lang="cs-CZ" dirty="0"/>
              <a:t> rodiny, s </a:t>
            </a:r>
            <a:r>
              <a:rPr lang="cs-CZ" dirty="0" err="1"/>
              <a:t>ktorými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stretávaš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Porozprávaj</a:t>
            </a:r>
            <a:r>
              <a:rPr lang="cs-CZ" dirty="0"/>
              <a:t> </a:t>
            </a:r>
            <a:r>
              <a:rPr lang="cs-CZ" dirty="0" err="1"/>
              <a:t>svojim</a:t>
            </a:r>
            <a:r>
              <a:rPr lang="cs-CZ" dirty="0"/>
              <a:t> </a:t>
            </a:r>
            <a:r>
              <a:rPr lang="cs-CZ" dirty="0" err="1"/>
              <a:t>kamarátom</a:t>
            </a:r>
            <a:r>
              <a:rPr lang="cs-CZ" dirty="0"/>
              <a:t>,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tráviš</a:t>
            </a:r>
            <a:r>
              <a:rPr lang="cs-CZ" dirty="0"/>
              <a:t> </a:t>
            </a:r>
            <a:r>
              <a:rPr lang="cs-CZ" dirty="0" err="1"/>
              <a:t>voľný</a:t>
            </a:r>
            <a:r>
              <a:rPr lang="cs-CZ" dirty="0"/>
              <a:t> čas </a:t>
            </a:r>
            <a:r>
              <a:rPr lang="cs-CZ" dirty="0" err="1"/>
              <a:t>so</a:t>
            </a:r>
            <a:r>
              <a:rPr lang="cs-CZ" dirty="0"/>
              <a:t> </a:t>
            </a:r>
            <a:r>
              <a:rPr lang="cs-CZ" dirty="0" err="1"/>
              <a:t>svojou</a:t>
            </a:r>
            <a:r>
              <a:rPr lang="cs-CZ" dirty="0"/>
              <a:t> rodinou,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obyčajne</a:t>
            </a:r>
            <a:r>
              <a:rPr lang="cs-CZ" dirty="0"/>
              <a:t> </a:t>
            </a:r>
            <a:r>
              <a:rPr lang="cs-CZ" dirty="0" err="1"/>
              <a:t>so</a:t>
            </a:r>
            <a:r>
              <a:rPr lang="cs-CZ" dirty="0"/>
              <a:t> </a:t>
            </a:r>
            <a:r>
              <a:rPr lang="cs-CZ" dirty="0" err="1"/>
              <a:t>svojimi</a:t>
            </a:r>
            <a:r>
              <a:rPr lang="cs-CZ" dirty="0"/>
              <a:t> </a:t>
            </a:r>
            <a:r>
              <a:rPr lang="cs-CZ" dirty="0" err="1"/>
              <a:t>najbližšími</a:t>
            </a:r>
            <a:r>
              <a:rPr lang="cs-CZ" dirty="0"/>
              <a:t> robíš.</a:t>
            </a:r>
          </a:p>
          <a:p>
            <a:endParaRPr lang="cs-CZ" dirty="0"/>
          </a:p>
          <a:p>
            <a:r>
              <a:rPr lang="cs-CZ" dirty="0"/>
              <a:t>Nakresli </a:t>
            </a:r>
            <a:r>
              <a:rPr lang="cs-CZ" dirty="0" err="1"/>
              <a:t>obrázok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toho, kde </a:t>
            </a:r>
            <a:r>
              <a:rPr lang="cs-CZ" dirty="0" err="1"/>
              <a:t>bývaš</a:t>
            </a:r>
            <a:r>
              <a:rPr lang="cs-CZ" dirty="0"/>
              <a:t> (rodinný dom, panelák, </a:t>
            </a:r>
            <a:r>
              <a:rPr lang="cs-CZ" dirty="0" err="1"/>
              <a:t>dedina</a:t>
            </a:r>
            <a:r>
              <a:rPr lang="cs-CZ" dirty="0"/>
              <a:t>, </a:t>
            </a:r>
            <a:r>
              <a:rPr lang="cs-CZ" dirty="0" err="1"/>
              <a:t>mesto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KTO JE PRVÝ A KTO POSLEDNÝ?</a:t>
            </a:r>
            <a:br>
              <a:rPr lang="sk-SK" dirty="0"/>
            </a:br>
            <a:r>
              <a:rPr lang="sk-SK" dirty="0"/>
              <a:t>KOĽKO JE ČLENOV RODINY?</a:t>
            </a:r>
            <a:endParaRPr lang="cs-CZ" dirty="0"/>
          </a:p>
        </p:txBody>
      </p:sp>
      <p:pic>
        <p:nvPicPr>
          <p:cNvPr id="9" name="Zástupný symbol obsahu 8" descr="vačši menš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432" y="1708245"/>
            <a:ext cx="6041136" cy="43098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KTO JE NAJMLADŠÍ A KTO NAJSTARŠÍ</a:t>
            </a:r>
            <a:endParaRPr lang="cs-CZ" dirty="0"/>
          </a:p>
        </p:txBody>
      </p:sp>
      <p:pic>
        <p:nvPicPr>
          <p:cNvPr id="4" name="Zástupný symbol obsahu 3" descr="najmladši a najstarš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71546"/>
            <a:ext cx="4286280" cy="5054617"/>
          </a:xfrm>
        </p:spPr>
      </p:pic>
    </p:spTree>
  </p:cSld>
  <p:clrMapOvr>
    <a:masterClrMapping/>
  </p:clrMapOvr>
  <p:transition spd="slow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Bol raz jeden dom ,ktože býva v ňom?</a:t>
            </a:r>
            <a:endParaRPr lang="cs-CZ" dirty="0"/>
          </a:p>
        </p:txBody>
      </p:sp>
      <p:pic>
        <p:nvPicPr>
          <p:cNvPr id="4" name="Zástupný symbol obsahu 3" descr="ludia v d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072230" cy="49292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810" y="273050"/>
            <a:ext cx="3201703" cy="1162050"/>
          </a:xfrm>
        </p:spPr>
        <p:txBody>
          <a:bodyPr/>
          <a:lstStyle/>
          <a:p>
            <a:r>
              <a:rPr lang="sk-SK" dirty="0"/>
              <a:t>      SESTRIČKY DVOJIČKY</a:t>
            </a:r>
            <a:endParaRPr lang="cs-CZ" dirty="0"/>
          </a:p>
        </p:txBody>
      </p:sp>
      <p:pic>
        <p:nvPicPr>
          <p:cNvPr id="7" name="Zástupný symbol obsahu 6" descr="IMG_2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8313" y="502443"/>
            <a:ext cx="5572164" cy="5853113"/>
          </a:xfr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42910" y="1435100"/>
            <a:ext cx="2365403" cy="4691063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  OBRÁZKY POMENUJ</a:t>
            </a:r>
          </a:p>
          <a:p>
            <a:endParaRPr lang="sk-SK" dirty="0"/>
          </a:p>
          <a:p>
            <a:r>
              <a:rPr lang="sk-SK" dirty="0"/>
              <a:t>  POZORNE POČÚVAJ</a:t>
            </a:r>
          </a:p>
          <a:p>
            <a:r>
              <a:rPr lang="sk-SK" dirty="0"/>
              <a:t>  A POVEDZ,KTORÉ SLOVÁ </a:t>
            </a:r>
          </a:p>
          <a:p>
            <a:r>
              <a:rPr lang="sk-SK" dirty="0"/>
              <a:t>  SÚ PODOBNÉ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Vyrátaj koľko býva ľudí v domčekoch.</a:t>
            </a:r>
            <a:br>
              <a:rPr lang="sk-SK" dirty="0"/>
            </a:br>
            <a:endParaRPr lang="cs-CZ" dirty="0"/>
          </a:p>
        </p:txBody>
      </p:sp>
      <p:pic>
        <p:nvPicPr>
          <p:cNvPr id="4" name="Zástupný symbol obsahu 3" descr="domčeky s lud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928670"/>
            <a:ext cx="4643470" cy="592933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Vieš dokončiť rad?</a:t>
            </a:r>
            <a:endParaRPr lang="cs-CZ" dirty="0"/>
          </a:p>
        </p:txBody>
      </p:sp>
      <p:pic>
        <p:nvPicPr>
          <p:cNvPr id="4" name="Zástupný symbol obsahu 3" descr="dokonci r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929485" cy="50006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0092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Dokresli druhú polovicu tela.</a:t>
            </a:r>
            <a:endParaRPr lang="cs-CZ" dirty="0"/>
          </a:p>
        </p:txBody>
      </p:sp>
      <p:pic>
        <p:nvPicPr>
          <p:cNvPr id="4" name="Zástupný symbol obsahu 3" descr="garafomororu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1285860"/>
            <a:ext cx="5715040" cy="51435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DOM PRE NAŠU RODINU</a:t>
            </a:r>
            <a:br>
              <a:rPr lang="sk-SK" dirty="0"/>
            </a:br>
            <a:r>
              <a:rPr lang="sk-SK" dirty="0"/>
              <a:t>Napíš svoje meno</a:t>
            </a:r>
            <a:endParaRPr lang="cs-CZ" dirty="0"/>
          </a:p>
        </p:txBody>
      </p:sp>
      <p:pic>
        <p:nvPicPr>
          <p:cNvPr id="4" name="Zástupný symbol obsahu 3" descr="strecha-ciary-ob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643050"/>
            <a:ext cx="7643866" cy="48577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VYTVORME SI RODINNÚ NÁSTENKU</a:t>
            </a:r>
            <a:endParaRPr lang="cs-CZ" dirty="0"/>
          </a:p>
        </p:txBody>
      </p:sp>
      <p:pic>
        <p:nvPicPr>
          <p:cNvPr id="4" name="Zástupný symbol obsahu 3" descr="rodinna naste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Chráňme svoju rodinu</a:t>
            </a:r>
            <a:endParaRPr lang="cs-CZ" dirty="0"/>
          </a:p>
        </p:txBody>
      </p:sp>
      <p:pic>
        <p:nvPicPr>
          <p:cNvPr id="7" name="Zástupný symbol obsahu 6" descr="v rúškach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33013"/>
            <a:ext cx="4038600" cy="3860336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ČAROVNÉ RÚŠKO</a:t>
            </a:r>
          </a:p>
          <a:p>
            <a:endParaRPr lang="cs-CZ" dirty="0"/>
          </a:p>
          <a:p>
            <a:r>
              <a:rPr lang="cs-CZ" dirty="0" err="1"/>
              <a:t>Dve</a:t>
            </a:r>
            <a:r>
              <a:rPr lang="cs-CZ" dirty="0"/>
              <a:t> gumičky za </a:t>
            </a:r>
            <a:r>
              <a:rPr lang="cs-CZ" dirty="0" err="1"/>
              <a:t>ušká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noštek</a:t>
            </a:r>
            <a:r>
              <a:rPr lang="cs-CZ" dirty="0"/>
              <a:t>, ústa do </a:t>
            </a:r>
            <a:r>
              <a:rPr lang="cs-CZ" dirty="0" err="1"/>
              <a:t>rúška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Mám </a:t>
            </a:r>
            <a:r>
              <a:rPr lang="cs-CZ" dirty="0" err="1"/>
              <a:t>zakrytú</a:t>
            </a:r>
            <a:r>
              <a:rPr lang="cs-CZ" dirty="0"/>
              <a:t> pusinku,</a:t>
            </a:r>
            <a:br>
              <a:rPr lang="cs-CZ" dirty="0"/>
            </a:br>
            <a:r>
              <a:rPr lang="cs-CZ" dirty="0"/>
              <a:t>stále vidím maminku.</a:t>
            </a:r>
            <a:br>
              <a:rPr lang="cs-CZ" dirty="0"/>
            </a:br>
            <a:r>
              <a:rPr lang="cs-CZ" dirty="0" err="1"/>
              <a:t>Usmieva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očami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svet</a:t>
            </a:r>
            <a:r>
              <a:rPr lang="cs-CZ" dirty="0"/>
              <a:t> </a:t>
            </a:r>
            <a:r>
              <a:rPr lang="cs-CZ" dirty="0" err="1"/>
              <a:t>sfarebnel</a:t>
            </a:r>
            <a:r>
              <a:rPr lang="cs-CZ" dirty="0"/>
              <a:t> </a:t>
            </a:r>
            <a:r>
              <a:rPr lang="cs-CZ" dirty="0" err="1"/>
              <a:t>rúškami</a:t>
            </a:r>
            <a:r>
              <a:rPr lang="cs-CZ" dirty="0"/>
              <a:t>.</a:t>
            </a:r>
          </a:p>
          <a:p>
            <a:r>
              <a:rPr lang="cs-CZ" dirty="0" err="1"/>
              <a:t>Keď</a:t>
            </a:r>
            <a:r>
              <a:rPr lang="cs-CZ" dirty="0"/>
              <a:t> </a:t>
            </a:r>
            <a:r>
              <a:rPr lang="cs-CZ" dirty="0" err="1"/>
              <a:t>kráčame</a:t>
            </a:r>
            <a:r>
              <a:rPr lang="cs-CZ" dirty="0"/>
              <a:t> </a:t>
            </a:r>
            <a:r>
              <a:rPr lang="cs-CZ" dirty="0" err="1"/>
              <a:t>spoločne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môžme</a:t>
            </a:r>
            <a:r>
              <a:rPr lang="cs-CZ" dirty="0"/>
              <a:t> </a:t>
            </a:r>
            <a:r>
              <a:rPr lang="cs-CZ" dirty="0" err="1"/>
              <a:t>dýchať</a:t>
            </a:r>
            <a:r>
              <a:rPr lang="cs-CZ" dirty="0"/>
              <a:t> </a:t>
            </a:r>
            <a:r>
              <a:rPr lang="cs-CZ" dirty="0" err="1"/>
              <a:t>bezpečne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Noštek</a:t>
            </a:r>
            <a:r>
              <a:rPr lang="cs-CZ" dirty="0"/>
              <a:t> mám vždy schovaný,</a:t>
            </a:r>
            <a:br>
              <a:rPr lang="cs-CZ" dirty="0"/>
            </a:br>
            <a:r>
              <a:rPr lang="cs-CZ" dirty="0" err="1"/>
              <a:t>usmievam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očami</a:t>
            </a:r>
            <a:r>
              <a:rPr lang="cs-CZ" dirty="0"/>
              <a:t>.</a:t>
            </a:r>
          </a:p>
          <a:p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deti</a:t>
            </a:r>
            <a:r>
              <a:rPr lang="cs-CZ" dirty="0"/>
              <a:t>, </a:t>
            </a:r>
            <a:r>
              <a:rPr lang="cs-CZ" dirty="0" err="1"/>
              <a:t>dospelí</a:t>
            </a:r>
            <a:r>
              <a:rPr lang="cs-CZ" dirty="0"/>
              <a:t>, </a:t>
            </a:r>
            <a:br>
              <a:rPr lang="cs-CZ" dirty="0"/>
            </a:br>
            <a:r>
              <a:rPr lang="cs-CZ" dirty="0" err="1"/>
              <a:t>rúškami</a:t>
            </a:r>
            <a:r>
              <a:rPr lang="cs-CZ" dirty="0"/>
              <a:t> </a:t>
            </a:r>
            <a:r>
              <a:rPr lang="cs-CZ" dirty="0" err="1"/>
              <a:t>opekneli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Robia</a:t>
            </a:r>
            <a:r>
              <a:rPr lang="cs-CZ" dirty="0"/>
              <a:t> to </a:t>
            </a:r>
            <a:r>
              <a:rPr lang="cs-CZ" dirty="0" err="1"/>
              <a:t>pre</a:t>
            </a:r>
            <a:r>
              <a:rPr lang="cs-CZ" dirty="0"/>
              <a:t> babičku,</a:t>
            </a:r>
            <a:br>
              <a:rPr lang="cs-CZ" dirty="0"/>
            </a:br>
            <a:r>
              <a:rPr lang="cs-CZ" dirty="0"/>
              <a:t>dedka, tetu, </a:t>
            </a:r>
            <a:r>
              <a:rPr lang="cs-CZ" dirty="0" err="1"/>
              <a:t>sestričku</a:t>
            </a:r>
            <a:r>
              <a:rPr lang="cs-CZ" dirty="0"/>
              <a:t>.</a:t>
            </a:r>
          </a:p>
          <a:p>
            <a:r>
              <a:rPr lang="cs-CZ" dirty="0" err="1"/>
              <a:t>Rúškom</a:t>
            </a:r>
            <a:r>
              <a:rPr lang="cs-CZ" dirty="0"/>
              <a:t> druhých </a:t>
            </a:r>
            <a:r>
              <a:rPr lang="cs-CZ" dirty="0" err="1"/>
              <a:t>chránime</a:t>
            </a:r>
            <a:r>
              <a:rPr lang="cs-CZ" dirty="0"/>
              <a:t>, </a:t>
            </a:r>
            <a:br>
              <a:rPr lang="cs-CZ" dirty="0"/>
            </a:br>
            <a:r>
              <a:rPr lang="cs-CZ" dirty="0"/>
              <a:t>veď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predsa</a:t>
            </a:r>
            <a:r>
              <a:rPr lang="cs-CZ" dirty="0"/>
              <a:t> </a:t>
            </a:r>
            <a:r>
              <a:rPr lang="cs-CZ" dirty="0" err="1"/>
              <a:t>ľúbime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sk-SK" dirty="0" err="1"/>
              <a:t>Autor:Zuzana</a:t>
            </a:r>
            <a:r>
              <a:rPr lang="sk-SK" dirty="0"/>
              <a:t> </a:t>
            </a:r>
            <a:r>
              <a:rPr lang="sk-SK" dirty="0" err="1"/>
              <a:t>Kubašáková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ZASPIEVAJME SI SPOLU</a:t>
            </a:r>
            <a:endParaRPr lang="cs-CZ" dirty="0"/>
          </a:p>
        </p:txBody>
      </p:sp>
      <p:pic>
        <p:nvPicPr>
          <p:cNvPr id="8" name="Zástupný symbol obsahu 7" descr="ked si šťastn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7" y="2428868"/>
            <a:ext cx="3571900" cy="2928958"/>
          </a:xfrm>
        </p:spPr>
      </p:pic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tlieskaj</a:t>
            </a:r>
            <a:r>
              <a:rPr lang="cs-CZ" dirty="0"/>
              <a:t> </a:t>
            </a:r>
            <a:r>
              <a:rPr lang="cs-CZ" dirty="0" err="1"/>
              <a:t>rukami</a:t>
            </a:r>
            <a:r>
              <a:rPr lang="cs-CZ" dirty="0"/>
              <a:t>, (tlesk, </a:t>
            </a:r>
            <a:r>
              <a:rPr lang="cs-CZ" dirty="0" err="1"/>
              <a:t>tlesk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tlieskaj</a:t>
            </a:r>
            <a:r>
              <a:rPr lang="cs-CZ" dirty="0"/>
              <a:t> </a:t>
            </a:r>
            <a:r>
              <a:rPr lang="cs-CZ" dirty="0" err="1"/>
              <a:t>rukami</a:t>
            </a:r>
            <a:r>
              <a:rPr lang="cs-CZ" dirty="0"/>
              <a:t>, (tlesk, </a:t>
            </a:r>
            <a:r>
              <a:rPr lang="cs-CZ" dirty="0" err="1"/>
              <a:t>tlesk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tlieskaj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tlieskaj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tlieskaj</a:t>
            </a:r>
            <a:r>
              <a:rPr lang="cs-CZ" dirty="0"/>
              <a:t> </a:t>
            </a:r>
            <a:r>
              <a:rPr lang="cs-CZ" dirty="0" err="1"/>
              <a:t>rukami</a:t>
            </a:r>
            <a:r>
              <a:rPr lang="cs-CZ" dirty="0"/>
              <a:t>. (tlesk, </a:t>
            </a:r>
            <a:r>
              <a:rPr lang="cs-CZ" dirty="0" err="1"/>
              <a:t>tlesk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uvedenej</a:t>
            </a:r>
            <a:r>
              <a:rPr lang="cs-CZ" dirty="0"/>
              <a:t> </a:t>
            </a:r>
            <a:r>
              <a:rPr lang="cs-CZ" dirty="0" err="1"/>
              <a:t>schémy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ďalej</a:t>
            </a:r>
            <a:r>
              <a:rPr lang="cs-CZ" dirty="0"/>
              <a:t> </a:t>
            </a:r>
            <a:r>
              <a:rPr lang="cs-CZ" dirty="0" err="1"/>
              <a:t>spieva</a:t>
            </a:r>
            <a:r>
              <a:rPr lang="cs-CZ" dirty="0"/>
              <a:t>: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dupaj</a:t>
            </a:r>
            <a:r>
              <a:rPr lang="cs-CZ" dirty="0"/>
              <a:t> nohami... 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udri</a:t>
            </a:r>
            <a:r>
              <a:rPr lang="cs-CZ" dirty="0"/>
              <a:t> do </a:t>
            </a:r>
            <a:r>
              <a:rPr lang="cs-CZ" dirty="0" err="1"/>
              <a:t>kolien</a:t>
            </a:r>
            <a:r>
              <a:rPr lang="cs-CZ" dirty="0"/>
              <a:t>...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lúskaj</a:t>
            </a:r>
            <a:r>
              <a:rPr lang="cs-CZ" dirty="0"/>
              <a:t> </a:t>
            </a:r>
            <a:r>
              <a:rPr lang="cs-CZ" dirty="0" err="1"/>
              <a:t>prstami</a:t>
            </a:r>
            <a:r>
              <a:rPr lang="cs-CZ" dirty="0"/>
              <a:t>...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</a:t>
            </a:r>
            <a:r>
              <a:rPr lang="cs-CZ" dirty="0" err="1"/>
              <a:t>zvolaj</a:t>
            </a:r>
            <a:r>
              <a:rPr lang="cs-CZ" dirty="0"/>
              <a:t> </a:t>
            </a:r>
            <a:r>
              <a:rPr lang="cs-CZ" dirty="0" err="1"/>
              <a:t>holahej</a:t>
            </a:r>
            <a:r>
              <a:rPr lang="cs-CZ" dirty="0"/>
              <a:t>...</a:t>
            </a:r>
            <a:br>
              <a:rPr lang="cs-CZ" dirty="0"/>
            </a:br>
            <a:r>
              <a:rPr lang="cs-CZ" dirty="0" err="1"/>
              <a:t>Keď</a:t>
            </a:r>
            <a:r>
              <a:rPr lang="cs-CZ" dirty="0"/>
              <a:t> si šťastný, rob to </a:t>
            </a:r>
            <a:r>
              <a:rPr lang="cs-CZ" dirty="0" err="1"/>
              <a:t>ešte</a:t>
            </a:r>
            <a:r>
              <a:rPr lang="cs-CZ" dirty="0"/>
              <a:t> raz...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Všetko</a:t>
            </a:r>
            <a:r>
              <a:rPr lang="cs-CZ" dirty="0"/>
              <a:t> naraz rob (</a:t>
            </a:r>
            <a:r>
              <a:rPr lang="cs-CZ" dirty="0" err="1"/>
              <a:t>postupne</a:t>
            </a:r>
            <a:r>
              <a:rPr lang="cs-CZ" dirty="0"/>
              <a:t> po 2x </a:t>
            </a:r>
            <a:r>
              <a:rPr lang="cs-CZ" dirty="0" err="1"/>
              <a:t>tlesknúť</a:t>
            </a:r>
            <a:r>
              <a:rPr lang="cs-CZ" dirty="0"/>
              <a:t>, </a:t>
            </a:r>
            <a:r>
              <a:rPr lang="cs-CZ" dirty="0" err="1"/>
              <a:t>dupnúť</a:t>
            </a:r>
            <a:r>
              <a:rPr lang="cs-CZ" dirty="0"/>
              <a:t> nohami, </a:t>
            </a:r>
            <a:r>
              <a:rPr lang="cs-CZ" dirty="0" err="1"/>
              <a:t>buchnúť</a:t>
            </a:r>
            <a:r>
              <a:rPr lang="cs-CZ" dirty="0"/>
              <a:t> do </a:t>
            </a:r>
            <a:r>
              <a:rPr lang="cs-CZ" dirty="0" err="1"/>
              <a:t>kolien</a:t>
            </a:r>
            <a:r>
              <a:rPr lang="cs-CZ" dirty="0"/>
              <a:t>, </a:t>
            </a:r>
            <a:r>
              <a:rPr lang="cs-CZ" dirty="0" err="1"/>
              <a:t>zalúskať</a:t>
            </a:r>
            <a:r>
              <a:rPr lang="cs-CZ" dirty="0"/>
              <a:t>, 1x </a:t>
            </a:r>
            <a:r>
              <a:rPr lang="cs-CZ" dirty="0" err="1"/>
              <a:t>zakričať</a:t>
            </a:r>
            <a:r>
              <a:rPr lang="cs-CZ" dirty="0"/>
              <a:t> hola-hej! a na </a:t>
            </a:r>
            <a:r>
              <a:rPr lang="cs-CZ" dirty="0" err="1"/>
              <a:t>úplnom</a:t>
            </a:r>
            <a:r>
              <a:rPr lang="cs-CZ" dirty="0"/>
              <a:t> konci </a:t>
            </a:r>
            <a:r>
              <a:rPr lang="cs-CZ" dirty="0" err="1"/>
              <a:t>pesničky</a:t>
            </a:r>
            <a:r>
              <a:rPr lang="cs-CZ" dirty="0"/>
              <a:t> 3x hola-hej!)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Zdroj: PINTEREST, pracovný zošit JAZÝČEK ŠIKOVNÍČEK,MATEMATICKÉ PREDSTAVY, </a:t>
            </a:r>
            <a:r>
              <a:rPr lang="sk-SK"/>
              <a:t>HUDBA SK.,EPIDEMIOLOGICKÝ INFORMAČNÝ SYSTÉM,MERRY.SK,ZBOROVŇA.SK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RODIČIA A DETI</a:t>
            </a:r>
            <a:endParaRPr lang="cs-CZ" dirty="0"/>
          </a:p>
        </p:txBody>
      </p:sp>
      <p:pic>
        <p:nvPicPr>
          <p:cNvPr id="4" name="Zástupný symbol obsahu 3" descr="najdoležitejš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15172" cy="49292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POMENUJ ČLENOV RODINY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077244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br>
              <a:rPr lang="sk-SK" dirty="0"/>
            </a:b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/>
              <a:t>MAMA,OCKO,BRAT,</a:t>
            </a:r>
          </a:p>
          <a:p>
            <a:pPr algn="ctr">
              <a:buNone/>
            </a:pPr>
            <a:r>
              <a:rPr lang="sk-SK" dirty="0"/>
              <a:t>JA MÁM VŠETKÝCH RÁD.</a:t>
            </a:r>
          </a:p>
          <a:p>
            <a:pPr algn="ctr">
              <a:buNone/>
            </a:pPr>
            <a:r>
              <a:rPr lang="sk-SK" dirty="0"/>
              <a:t>OCKA,BABKU,SESTRIČKU,</a:t>
            </a:r>
          </a:p>
          <a:p>
            <a:pPr algn="ctr">
              <a:buNone/>
            </a:pPr>
            <a:r>
              <a:rPr lang="sk-SK" dirty="0"/>
              <a:t>BRATA,DEDKA,MAMIČKU.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EŠTE PATRÍ DO RODINY?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5317" y="1600200"/>
            <a:ext cx="4393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VZNIKLA RODINA</a:t>
            </a:r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MY DVAJA</a:t>
            </a:r>
            <a:endParaRPr lang="cs-CZ" dirty="0"/>
          </a:p>
        </p:txBody>
      </p:sp>
      <p:pic>
        <p:nvPicPr>
          <p:cNvPr id="9" name="Zástupný symbol obsahu 8" descr="dvaja so srdieck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MY ŠTYRIA</a:t>
            </a:r>
            <a:endParaRPr lang="cs-CZ" dirty="0"/>
          </a:p>
        </p:txBody>
      </p:sp>
      <p:pic>
        <p:nvPicPr>
          <p:cNvPr id="10" name="Zástupný symbol obsahu 9" descr="irodina so srdiečko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143116"/>
            <a:ext cx="3643338" cy="40005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SME RADI SPOLU</a:t>
            </a:r>
            <a:endParaRPr lang="cs-CZ" dirty="0"/>
          </a:p>
        </p:txBody>
      </p:sp>
      <p:pic>
        <p:nvPicPr>
          <p:cNvPr id="12" name="Zástupný symbol obsahu 11" descr="lubime 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37" y="1600200"/>
            <a:ext cx="5681125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SPOLU V PRÍRODE</a:t>
            </a:r>
            <a:endParaRPr lang="cs-CZ" dirty="0"/>
          </a:p>
        </p:txBody>
      </p:sp>
      <p:pic>
        <p:nvPicPr>
          <p:cNvPr id="7" name="Zástupný symbol obsahu 6" descr="v príro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43905"/>
            <a:ext cx="4038600" cy="2638552"/>
          </a:xfrm>
        </p:spPr>
      </p:pic>
      <p:pic>
        <p:nvPicPr>
          <p:cNvPr id="8" name="Zástupný symbol obsahu 7" descr="vzo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4352"/>
            <a:ext cx="4038600" cy="26976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485</Words>
  <Application>Microsoft Office PowerPoint</Application>
  <PresentationFormat>Prezentácia na obrazovke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Motív Office</vt:lpstr>
      <vt:lpstr>Prezentácia programu PowerPoint</vt:lpstr>
      <vt:lpstr>Prezentácia programu PowerPoint</vt:lpstr>
      <vt:lpstr>RODIČIA A DETI</vt:lpstr>
      <vt:lpstr>POMENUJ ČLENOV RODINY</vt:lpstr>
      <vt:lpstr>  </vt:lpstr>
      <vt:lpstr>KTO EŠTE PATRÍ DO RODINY?</vt:lpstr>
      <vt:lpstr>AKO VZNIKLA RODINA</vt:lpstr>
      <vt:lpstr>SME RADI SPOLU</vt:lpstr>
      <vt:lpstr>SPOLU V PRÍRODE</vt:lpstr>
      <vt:lpstr>ČO ROBÍ BABKA S DEDKOM</vt:lpstr>
      <vt:lpstr>RODINNÁ OSLAVA</vt:lpstr>
      <vt:lpstr>PRIRAĎ PREDMET A TIEŇ</vt:lpstr>
      <vt:lpstr>Prezentácia programu PowerPoint</vt:lpstr>
      <vt:lpstr>KTO JE PRVÝ A KTO POSLEDNÝ? KOĽKO JE ČLENOV RODINY?</vt:lpstr>
      <vt:lpstr>KTO JE NAJMLADŠÍ A KTO NAJSTARŠÍ</vt:lpstr>
      <vt:lpstr>Bol raz jeden dom ,ktože býva v ňom?</vt:lpstr>
      <vt:lpstr>      SESTRIČKY DVOJIČKY</vt:lpstr>
      <vt:lpstr>Vyrátaj koľko býva ľudí v domčekoch. </vt:lpstr>
      <vt:lpstr>Vieš dokončiť rad?</vt:lpstr>
      <vt:lpstr>Dokresli druhú polovicu tela.</vt:lpstr>
      <vt:lpstr>DOM PRE NAŠU RODINU Napíš svoje meno</vt:lpstr>
      <vt:lpstr>VYTVORME SI RODINNÚ NÁSTENKU</vt:lpstr>
      <vt:lpstr>Chráňme svoju rodinu</vt:lpstr>
      <vt:lpstr>ZASPIEVAJME SI SPOLU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</dc:title>
  <dc:creator>iMac</dc:creator>
  <cp:lastModifiedBy>Jana Martinovičová</cp:lastModifiedBy>
  <cp:revision>62</cp:revision>
  <dcterms:created xsi:type="dcterms:W3CDTF">2020-05-04T12:38:02Z</dcterms:created>
  <dcterms:modified xsi:type="dcterms:W3CDTF">2020-05-05T13:44:08Z</dcterms:modified>
</cp:coreProperties>
</file>