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48" r:id="rId2"/>
  </p:sldMasterIdLst>
  <p:notesMasterIdLst>
    <p:notesMasterId r:id="rId27"/>
  </p:notesMasterIdLst>
  <p:sldIdLst>
    <p:sldId id="258" r:id="rId3"/>
    <p:sldId id="281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8" r:id="rId17"/>
    <p:sldId id="267" r:id="rId18"/>
    <p:sldId id="266" r:id="rId19"/>
    <p:sldId id="265" r:id="rId20"/>
    <p:sldId id="264" r:id="rId21"/>
    <p:sldId id="263" r:id="rId22"/>
    <p:sldId id="262" r:id="rId23"/>
    <p:sldId id="261" r:id="rId24"/>
    <p:sldId id="260" r:id="rId25"/>
    <p:sldId id="259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DF78B-E593-46C8-8E6F-87BD77EFACCB}" v="28" dt="2020-05-06T13:53:40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6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09C8-27D5-46AB-AE1A-0394EEDDD56C}" type="datetimeFigureOut">
              <a:rPr lang="sk-SK"/>
              <a:t>13. 5. 2020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A3C14-5086-4AA8-A08B-E780540A3687}" type="slidenum">
              <a:rPr lang="sk-SK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845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A372-237D-4644-B35B-F9A198F914D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10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348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99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23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226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53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50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8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56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62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17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80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647E-3405-49E1-BB94-5BE28D9AC8A0}" type="datetimeFigureOut">
              <a:rPr lang="sk-SK" smtClean="0"/>
              <a:t>13. 5. 2020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F08C-5D88-43E4-AEDD-E45E8558D3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1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79576" y="2060849"/>
            <a:ext cx="7772400" cy="72008"/>
          </a:xfrm>
        </p:spPr>
        <p:txBody>
          <a:bodyPr>
            <a:noAutofit/>
          </a:bodyPr>
          <a:lstStyle/>
          <a:p>
            <a:r>
              <a:rPr lang="sk-SK" sz="7200" b="1" dirty="0">
                <a:solidFill>
                  <a:srgbClr val="0070C0"/>
                </a:solidFill>
              </a:rPr>
              <a:t>SLOVENSKO  </a:t>
            </a:r>
            <a:br>
              <a:rPr lang="sk-SK" sz="7200" b="1" dirty="0">
                <a:solidFill>
                  <a:srgbClr val="0070C0"/>
                </a:solidFill>
              </a:rPr>
            </a:br>
            <a:r>
              <a:rPr lang="sk-SK" sz="7200" b="1" dirty="0">
                <a:solidFill>
                  <a:srgbClr val="0070C0"/>
                </a:solidFill>
              </a:rPr>
              <a:t>NAŠA VLASŤ</a:t>
            </a:r>
            <a:endParaRPr lang="sk-SK" sz="2400" b="1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9" y="3429000"/>
            <a:ext cx="3143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SÃºvisiaci obrÃ¡zok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43" b="81905" l="19048" r="8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20572" r="18476" b="18095"/>
          <a:stretch/>
        </p:blipFill>
        <p:spPr bwMode="auto">
          <a:xfrm>
            <a:off x="1853702" y="332656"/>
            <a:ext cx="1584176" cy="1567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SÃºvisiaci obrÃ¡zok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43" b="81905" l="19048" r="8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20572" r="18476" b="18095"/>
          <a:stretch/>
        </p:blipFill>
        <p:spPr bwMode="auto">
          <a:xfrm>
            <a:off x="8760296" y="332656"/>
            <a:ext cx="1584176" cy="1567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799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D U N A J</a:t>
            </a:r>
          </a:p>
        </p:txBody>
      </p:sp>
      <p:pic>
        <p:nvPicPr>
          <p:cNvPr id="4" name="Shape 248" descr="Výsledok vyhľadávania obrázkov pre dopyt Mosty v Bratislave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23592" y="764704"/>
            <a:ext cx="741682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2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C:\Users\Mamička\Desktop\cestujeme-po-slovensku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b="14833"/>
          <a:stretch/>
        </p:blipFill>
        <p:spPr bwMode="auto">
          <a:xfrm>
            <a:off x="1966055" y="260648"/>
            <a:ext cx="8208912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445224"/>
            <a:ext cx="698735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1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sk-SK" sz="2800" dirty="0"/>
              <a:t>Vysoké Tatry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Mamička\Desktop\3605788_1000x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764704"/>
            <a:ext cx="8208912" cy="546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3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https://m.smedata.sk/api-media/media/image/sme/2/37/3717852/3717852_1200x.jpeg?rev=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692696"/>
            <a:ext cx="813690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4727848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Náš velikán -  Lomnický štít</a:t>
            </a:r>
          </a:p>
        </p:txBody>
      </p:sp>
    </p:spTree>
    <p:extLst>
      <p:ext uri="{BB962C8B-B14F-4D97-AF65-F5344CB8AC3E}">
        <p14:creationId xmlns:p14="http://schemas.microsoft.com/office/powerpoint/2010/main" val="140453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pPr marL="0" indent="0">
              <a:buNone/>
            </a:pPr>
            <a:r>
              <a:rPr lang="sk-SK" sz="1800" dirty="0"/>
              <a:t>                      Plesá         </a:t>
            </a:r>
            <a:r>
              <a:rPr lang="sk-SK" dirty="0"/>
              <a:t>                                                                   </a:t>
            </a:r>
            <a:r>
              <a:rPr lang="sk-SK" sz="1800" dirty="0"/>
              <a:t>Kamzíky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1800" dirty="0"/>
              <a:t>                     Turistika    </a:t>
            </a:r>
            <a:r>
              <a:rPr lang="sk-SK" dirty="0"/>
              <a:t>                                                 </a:t>
            </a:r>
            <a:r>
              <a:rPr lang="sk-SK" sz="1800" dirty="0"/>
              <a:t>                                  Šport</a:t>
            </a:r>
          </a:p>
        </p:txBody>
      </p:sp>
      <p:pic>
        <p:nvPicPr>
          <p:cNvPr id="1026" name="Picture 2" descr="C:\Users\Mamička\Desktop\Ples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88640"/>
            <a:ext cx="2777758" cy="18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mička\Desktop\Strbské ple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41" y="1679270"/>
            <a:ext cx="3055883" cy="17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mička\Desktop\turist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775690"/>
            <a:ext cx="2769873" cy="183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mička\Desktop\lyžovan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065" y="4869152"/>
            <a:ext cx="2781103" cy="17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mička\Desktop\Lomický ští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25" y="3467436"/>
            <a:ext cx="3055883" cy="18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SÃºvisiaci obrÃ¡zok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08" y="182049"/>
            <a:ext cx="2769872" cy="18312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/>
          <p:cNvSpPr txBox="1"/>
          <p:nvPr/>
        </p:nvSpPr>
        <p:spPr>
          <a:xfrm>
            <a:off x="4943872" y="4046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Krásy Slovenska</a:t>
            </a:r>
          </a:p>
        </p:txBody>
      </p:sp>
    </p:spTree>
    <p:extLst>
      <p:ext uri="{BB962C8B-B14F-4D97-AF65-F5344CB8AC3E}">
        <p14:creationId xmlns:p14="http://schemas.microsoft.com/office/powerpoint/2010/main" val="104806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54" y="332656"/>
            <a:ext cx="409204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 descr="VÃ½sledok vyhÄ¾adÃ¡vania obrÃ¡zkov pre dopyt KrÃ¡sy Liptov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501008"/>
            <a:ext cx="4176464" cy="29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Ã½sledok vyhÄ¾adÃ¡vania obrÃ¡zkov pre dopyt SlovenskÃ½ ra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43" y="332656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ok vyhÄ¾adÃ¡vania obrÃ¡zkov pre dopyt Pieni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6" y="3501009"/>
            <a:ext cx="3860696" cy="30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3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62502" y="1"/>
            <a:ext cx="8573402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dirty="0"/>
          </a:p>
        </p:txBody>
      </p:sp>
      <p:pic>
        <p:nvPicPr>
          <p:cNvPr id="3078" name="Picture 6" descr="C:\Users\Mamička\Desktop\Bojn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02" y="4204674"/>
            <a:ext cx="2987418" cy="19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amička\Desktop\oravskyzam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02" y="78774"/>
            <a:ext cx="3109362" cy="20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hape 240" descr="Výsledok vyhľadávania obrázkov pre dopyt Hrad Devín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5847" y="4204674"/>
            <a:ext cx="2800057" cy="20405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2423593" y="6182672"/>
            <a:ext cx="177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Bojnický zámok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896200" y="61826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Hrad Devín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087889" y="4204674"/>
            <a:ext cx="225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Trenčiansky  hrad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2160221" y="2420888"/>
            <a:ext cx="206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Oravský zámok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184232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Spišský hrad</a:t>
            </a:r>
          </a:p>
        </p:txBody>
      </p:sp>
      <p:pic>
        <p:nvPicPr>
          <p:cNvPr id="2052" name="Picture 4" descr="VÃ½sledok vyhÄ¾adÃ¡vania obrÃ¡zkov pre dopyt spiÅ¡skÃ½ hr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78" y="146085"/>
            <a:ext cx="3426413" cy="19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ok vyhÄ¾adÃ¡vania obrÃ¡zkov pre dopyt trenciansk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70" y="2189977"/>
            <a:ext cx="2962967" cy="197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8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VÃ½sledok vyhÄ¾adÃ¡vania obrÃ¡zkov pre dopyt salaÅ¡ a ov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836712"/>
            <a:ext cx="8280920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/>
          </a:bodyPr>
          <a:lstStyle/>
          <a:p>
            <a:r>
              <a:rPr lang="sk-SK" sz="2000" dirty="0"/>
              <a:t>Stráne  a lúky</a:t>
            </a:r>
          </a:p>
        </p:txBody>
      </p:sp>
    </p:spTree>
    <p:extLst>
      <p:ext uri="{BB962C8B-B14F-4D97-AF65-F5344CB8AC3E}">
        <p14:creationId xmlns:p14="http://schemas.microsoft.com/office/powerpoint/2010/main" val="388474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8496944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 descr="https://upload.wikimedia.org/wikipedia/commons/1/12/Harusk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3" y1="55026" x2="31837" y2="8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28" y="4455736"/>
            <a:ext cx="2160240" cy="1565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1991545" y="6021288"/>
            <a:ext cx="337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Slovenské  salaše a národné jedlo</a:t>
            </a:r>
          </a:p>
        </p:txBody>
      </p:sp>
    </p:spTree>
    <p:extLst>
      <p:ext uri="{BB962C8B-B14F-4D97-AF65-F5344CB8AC3E}">
        <p14:creationId xmlns:p14="http://schemas.microsoft.com/office/powerpoint/2010/main" val="177135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mička\Desktop\dievčenský kr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05" y="810046"/>
            <a:ext cx="2190013" cy="30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Mamička\Desktop\kroj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25" y="793044"/>
            <a:ext cx="5628597" cy="29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amička\Desktop\keram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26" y="4295102"/>
            <a:ext cx="2190013" cy="21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Mamička\Desktop\na-stol-324x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3" y="422712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mička\Desktop\Čičmany_1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284260"/>
            <a:ext cx="3227868" cy="22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311533" y="404664"/>
            <a:ext cx="272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      Ľudové  tradície</a:t>
            </a:r>
          </a:p>
        </p:txBody>
      </p:sp>
    </p:spTree>
    <p:extLst>
      <p:ext uri="{BB962C8B-B14F-4D97-AF65-F5344CB8AC3E}">
        <p14:creationId xmlns:p14="http://schemas.microsoft.com/office/powerpoint/2010/main" val="2405900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                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SLOVENSKO JE  MOJA  VLASŤ,</a:t>
            </a:r>
            <a:endParaRPr lang="sk-SK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   TU  MÁM  MAMKU, TU  CHCEM  RÁSŤ.</a:t>
            </a:r>
            <a:endParaRPr lang="sk-SK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JE  TU  OCKO, LÁSKA, MIER,</a:t>
            </a:r>
            <a:endParaRPr lang="sk-SK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sk-SK" b="1" dirty="0">
                <a:solidFill>
                  <a:srgbClr val="0070C0"/>
                </a:solidFill>
              </a:rPr>
              <a:t> SLOVENSKO  JE  KRÁSNA  ZEM.</a:t>
            </a:r>
            <a:endParaRPr lang="sk-SK" dirty="0">
              <a:solidFill>
                <a:srgbClr val="0070C0"/>
              </a:solidFill>
            </a:endParaRPr>
          </a:p>
          <a:p>
            <a:endParaRPr lang="sk-SK" dirty="0"/>
          </a:p>
        </p:txBody>
      </p:sp>
      <p:pic>
        <p:nvPicPr>
          <p:cNvPr id="7" name="Obrázok 6" descr="SÃºvisiaci obrÃ¡zok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43" b="81905" l="19048" r="8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20572" r="18476" b="18095"/>
          <a:stretch/>
        </p:blipFill>
        <p:spPr bwMode="auto">
          <a:xfrm>
            <a:off x="1847528" y="5013176"/>
            <a:ext cx="1584176" cy="1567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 descr="SÃºvisiaci obrÃ¡zok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43" b="81905" l="19048" r="81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20572" r="18476" b="18095"/>
          <a:stretch/>
        </p:blipFill>
        <p:spPr bwMode="auto">
          <a:xfrm>
            <a:off x="8774743" y="340570"/>
            <a:ext cx="1584176" cy="15674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055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Jaskyne</a:t>
            </a:r>
          </a:p>
        </p:txBody>
      </p:sp>
      <p:pic>
        <p:nvPicPr>
          <p:cNvPr id="3" name="Obrázok 2" descr="VÃ½sledok vyhÄ¾adÃ¡vania obrÃ¡zkov pre dopyt SK jaskyne v obrazo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48680"/>
            <a:ext cx="2887256" cy="19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 descr="SÃºvisiaci obrÃ¡zo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548681"/>
            <a:ext cx="2952368" cy="19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SÃºvisiaci obrÃ¡zo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56" y="4437112"/>
            <a:ext cx="2880360" cy="20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SÃºvisiaci obrÃ¡zo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437112"/>
            <a:ext cx="2880360" cy="20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http://sacr3-files.s3-website-eu-west-1.amazonaws.com/_processed_/csm_Harmanecka_16_07_SSJ_Michal%2520Rengevic_01_313ac54a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16" y="2060848"/>
            <a:ext cx="2225312" cy="277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/>
          <p:cNvSpPr txBox="1"/>
          <p:nvPr/>
        </p:nvSpPr>
        <p:spPr>
          <a:xfrm>
            <a:off x="2502516" y="257110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Dobšinská  ľadová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8112224" y="2565257"/>
            <a:ext cx="230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Belianska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7968208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Harmanecká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735960" y="499121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Driny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999656" y="397867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Domica</a:t>
            </a:r>
          </a:p>
        </p:txBody>
      </p:sp>
    </p:spTree>
    <p:extLst>
      <p:ext uri="{BB962C8B-B14F-4D97-AF65-F5344CB8AC3E}">
        <p14:creationId xmlns:p14="http://schemas.microsoft.com/office/powerpoint/2010/main" val="367391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Šport</a:t>
            </a:r>
          </a:p>
        </p:txBody>
      </p:sp>
      <p:pic>
        <p:nvPicPr>
          <p:cNvPr id="8" name="Obrázok 7" descr="VÃ½sledok vyhÄ¾adÃ¡vania obrÃ¡zkov pre dopyt Petra VlhovÃ¡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924944"/>
            <a:ext cx="3240400" cy="199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ok 11" descr="SÃºvisiaci obrÃ¡z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70" y="4635429"/>
            <a:ext cx="3168352" cy="209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Ã½sledok vyhÄ¾adÃ¡vania obrÃ¡zkov pre dopyt cibulko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59" y="1124842"/>
            <a:ext cx="297610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635429"/>
            <a:ext cx="2944330" cy="22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ok vyhÄ¾adÃ¡vania obrÃ¡zkov pre dopyt sag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72" y="1139539"/>
            <a:ext cx="32194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0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66800"/>
          </a:xfrm>
        </p:spPr>
        <p:txBody>
          <a:bodyPr>
            <a:normAutofit/>
          </a:bodyPr>
          <a:lstStyle/>
          <a:p>
            <a:r>
              <a:rPr lang="sk-SK" sz="1400" dirty="0"/>
              <a:t>Nakresli kruh tam, kde sa podľa teba nachádza Bratislava.</a:t>
            </a:r>
            <a:br>
              <a:rPr lang="sk-SK" sz="1400"/>
            </a:br>
            <a:r>
              <a:rPr lang="sk-SK" sz="1400"/>
              <a:t>    Vieš</a:t>
            </a:r>
            <a:r>
              <a:rPr lang="sk-SK" sz="1400" dirty="0"/>
              <a:t>, ktoré štáty susedia so Slovenskom? </a:t>
            </a:r>
          </a:p>
        </p:txBody>
      </p:sp>
      <p:pic>
        <p:nvPicPr>
          <p:cNvPr id="4098" name="Picture 2" descr="Výsledok vyhľadávania obrázkov pre dopyt slovenska zastava omalovanka"/>
          <p:cNvPicPr>
            <a:picLocks noChangeAspect="1" noChangeArrowheads="1"/>
          </p:cNvPicPr>
          <p:nvPr/>
        </p:nvPicPr>
        <p:blipFill rotWithShape="1">
          <a:blip r:embed="rId2"/>
          <a:srcRect l="16457" t="4317" r="13631" b="5587"/>
          <a:stretch/>
        </p:blipFill>
        <p:spPr bwMode="auto">
          <a:xfrm rot="16200000">
            <a:off x="3932637" y="-5306"/>
            <a:ext cx="4265553" cy="7283642"/>
          </a:xfrm>
          <a:prstGeom prst="rect">
            <a:avLst/>
          </a:prstGeom>
          <a:solidFill>
            <a:schemeClr val="accent5">
              <a:lumMod val="20000"/>
              <a:lumOff val="80000"/>
              <a:alpha val="93000"/>
            </a:schemeClr>
          </a:solidFill>
        </p:spPr>
      </p:pic>
      <p:pic>
        <p:nvPicPr>
          <p:cNvPr id="11274" name="Picture 10" descr="Výsledok vyhľadávania obrázkov pre dopyt ceska vla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5641" y="2133984"/>
            <a:ext cx="1327281" cy="994801"/>
          </a:xfrm>
          <a:prstGeom prst="rect">
            <a:avLst/>
          </a:prstGeom>
          <a:noFill/>
        </p:spPr>
      </p:pic>
      <p:pic>
        <p:nvPicPr>
          <p:cNvPr id="11276" name="Picture 12" descr="Výsledok vyhľadávania obrázkov pre dopyt rakuska vlaj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008" y="4283302"/>
            <a:ext cx="1331640" cy="1039183"/>
          </a:xfrm>
          <a:prstGeom prst="rect">
            <a:avLst/>
          </a:prstGeom>
          <a:noFill/>
        </p:spPr>
      </p:pic>
      <p:pic>
        <p:nvPicPr>
          <p:cNvPr id="11278" name="Picture 14" descr="Súvisiaci obr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4112" y="4851076"/>
            <a:ext cx="1299772" cy="960387"/>
          </a:xfrm>
          <a:prstGeom prst="rect">
            <a:avLst/>
          </a:prstGeom>
          <a:noFill/>
        </p:spPr>
      </p:pic>
      <p:pic>
        <p:nvPicPr>
          <p:cNvPr id="11280" name="Picture 16" descr="Výsledok vyhľadávania obrázkov pre dopyt polska vlaj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4072" y="1536140"/>
            <a:ext cx="1341884" cy="894589"/>
          </a:xfrm>
          <a:prstGeom prst="rect">
            <a:avLst/>
          </a:prstGeom>
          <a:noFill/>
        </p:spPr>
      </p:pic>
      <p:pic>
        <p:nvPicPr>
          <p:cNvPr id="11282" name="Picture 18" descr="Súvisiaci obráz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62792" y="3528056"/>
            <a:ext cx="1187624" cy="851520"/>
          </a:xfrm>
          <a:prstGeom prst="rect">
            <a:avLst/>
          </a:prstGeom>
          <a:noFill/>
        </p:spPr>
      </p:pic>
      <p:sp>
        <p:nvSpPr>
          <p:cNvPr id="11286" name="AutoShape 22" descr="Výsledok vyhľadávania obrázkov pre dopyt slovenská vlaj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88" name="AutoShape 24" descr="Výsledok vyhľadávania obrázkov pre dopyt slovenská vlaj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90" name="AutoShape 26" descr="Výsledok vyhľadávania obrázkov pre dopyt slovenská vlajk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0" name="Picture 2" descr="C:\Users\Mamička\Desktop\Vlajka E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-202977"/>
            <a:ext cx="2031777" cy="20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ok vyhÄ¾adÃ¡vania obrÃ¡zkov pre dopyt slovensko zna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88" y="3278172"/>
            <a:ext cx="1652520" cy="110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29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eurobankov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76672"/>
            <a:ext cx="8150113" cy="57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24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6106690"/>
          </a:xfrm>
        </p:spPr>
        <p:txBody>
          <a:bodyPr>
            <a:noAutofit/>
          </a:bodyPr>
          <a:lstStyle/>
          <a:p>
            <a:r>
              <a:rPr lang="sk-SK" sz="2000" dirty="0"/>
              <a:t>  Dúfam, že sa vám páčilo čo sme sa dnes naučili.</a:t>
            </a:r>
            <a:br>
              <a:rPr lang="sk-SK" sz="2000" dirty="0"/>
            </a:br>
            <a:br>
              <a:rPr lang="sk-SK" sz="2000" dirty="0"/>
            </a:br>
            <a:r>
              <a:rPr lang="sk-SK" sz="2000" dirty="0"/>
              <a:t> Vaša Zuzka </a:t>
            </a:r>
            <a:r>
              <a:rPr lang="sk-SK" sz="2000" dirty="0">
                <a:sym typeface="Wingdings" panose="05000000000000000000" pitchFamily="2" charset="2"/>
              </a:rPr>
              <a:t></a:t>
            </a:r>
            <a:endParaRPr lang="sk-SK" sz="2000">
              <a:cs typeface="Calibri"/>
            </a:endParaRPr>
          </a:p>
        </p:txBody>
      </p:sp>
      <p:pic>
        <p:nvPicPr>
          <p:cNvPr id="4" name="Obrázok 3" descr="SÃºvisiaci obrÃ¡z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9"/>
          <a:stretch/>
        </p:blipFill>
        <p:spPr bwMode="auto">
          <a:xfrm>
            <a:off x="1524000" y="62962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 descr="SÃºvisiaci obrÃ¡zo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9"/>
          <a:stretch/>
        </p:blipFill>
        <p:spPr bwMode="auto">
          <a:xfrm>
            <a:off x="1524000" y="5638078"/>
            <a:ext cx="9144000" cy="1196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23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Kraje Slovenska</a:t>
            </a:r>
            <a:br>
              <a:rPr lang="sk-SK" dirty="0"/>
            </a:br>
            <a:r>
              <a:rPr lang="sk-SK" dirty="0"/>
              <a:t>Viete, v ktorom kraji bývame my?</a:t>
            </a:r>
          </a:p>
        </p:txBody>
      </p:sp>
      <p:pic>
        <p:nvPicPr>
          <p:cNvPr id="4" name="obrázek 2" descr="http://hrad.kraj.ba.szm.com/map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00809"/>
            <a:ext cx="6264696" cy="3357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3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úvisiaci obrázok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84785"/>
            <a:ext cx="8229600" cy="4150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73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/>
          </a:bodyPr>
          <a:lstStyle/>
          <a:p>
            <a:r>
              <a:rPr lang="sk-SK" sz="3200" dirty="0"/>
              <a:t>Slovenská vlajka a znak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666976" y="5857892"/>
            <a:ext cx="75009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sk-SK" sz="2000" dirty="0"/>
              <a:t>Biela, modrá, červená, viem, čo pre Slovákov znamená...</a:t>
            </a:r>
          </a:p>
          <a:p>
            <a:endParaRPr lang="sk-SK" sz="2400" dirty="0"/>
          </a:p>
          <a:p>
            <a:endParaRPr lang="sk-SK" dirty="0"/>
          </a:p>
        </p:txBody>
      </p:sp>
      <p:pic>
        <p:nvPicPr>
          <p:cNvPr id="5" name="Picture 2" descr="Výsledok vyhľadávania obrázkov pre dopyt znak sr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315" y="857232"/>
            <a:ext cx="3962377" cy="4786346"/>
          </a:xfrm>
          <a:prstGeom prst="rect">
            <a:avLst/>
          </a:prstGeom>
          <a:noFill/>
        </p:spPr>
      </p:pic>
      <p:pic>
        <p:nvPicPr>
          <p:cNvPr id="1028" name="Picture 4" descr="VÃ½sledok vyhÄ¾adÃ¡vania obrÃ¡zkov pre dopyt sk vlaj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05273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8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sledok vyhľadávania obrázkov pre dopyt Prezidentská štandarda SR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4"/>
          <a:stretch/>
        </p:blipFill>
        <p:spPr bwMode="auto">
          <a:xfrm>
            <a:off x="1775521" y="116633"/>
            <a:ext cx="8892479" cy="6552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567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>
            <a:noAutofit/>
          </a:bodyPr>
          <a:lstStyle/>
          <a:p>
            <a:r>
              <a:rPr lang="sk-SK" sz="3200" dirty="0"/>
              <a:t>Slovenská hymna</a:t>
            </a:r>
            <a:r>
              <a:rPr lang="sk-SK" sz="32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obrázek 1" descr="Výsledok vyhľadávania obrázkov pre dopyt Pečať Bratislavy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18" y="692696"/>
            <a:ext cx="5237204" cy="46651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2595538" y="5357827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Pri akých príležitostiach sa zvykne spievať hymna SR?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v záhrade pri oberaní jabĺk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pri víťazstvách SR v rôznych športoch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>
                <a:solidFill>
                  <a:srgbClr val="FF0000"/>
                </a:solidFill>
              </a:rPr>
              <a:t>Skús uhádnuť správnu odpoveď</a:t>
            </a:r>
          </a:p>
        </p:txBody>
      </p:sp>
      <p:pic>
        <p:nvPicPr>
          <p:cNvPr id="5" name="5783_hymna_sr_spe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9140" y="909622"/>
            <a:ext cx="609600" cy="609600"/>
          </a:xfrm>
          <a:prstGeom prst="rect">
            <a:avLst/>
          </a:prstGeom>
        </p:spPr>
      </p:pic>
      <p:pic>
        <p:nvPicPr>
          <p:cNvPr id="8" name="5782_hymna_sr_inst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61502" y="909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sk-SK" dirty="0"/>
              <a:t>Sídlo prezidenta</a:t>
            </a:r>
          </a:p>
        </p:txBody>
      </p:sp>
      <p:pic>
        <p:nvPicPr>
          <p:cNvPr id="4" name="Picture 2" descr="SÃºvisiaci obrÃ¡z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94" y="620688"/>
            <a:ext cx="7787208" cy="5976664"/>
          </a:xfrm>
          <a:prstGeom prst="rect">
            <a:avLst/>
          </a:prstGeom>
          <a:noFill/>
        </p:spPr>
      </p:pic>
      <p:sp>
        <p:nvSpPr>
          <p:cNvPr id="3" name="AutoShape 4" descr="VÃ½sledok vyhÄ¾adÃ¡vania obrÃ¡zkov pre dopyt zuzana ÄaputovÃ¡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Ã½sledok vyhÄ¾adÃ¡vania obrÃ¡zkov pre dopyt zuzana ÄaputovÃ¡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VÃ½sledok vyhÄ¾adÃ¡vania obrÃ¡zkov pre dopyt zuzana ÄaputovÃ¡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71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400" dirty="0"/>
              <a:t>Bratislava hlavné mesto SR</a:t>
            </a:r>
          </a:p>
        </p:txBody>
      </p:sp>
      <p:pic>
        <p:nvPicPr>
          <p:cNvPr id="4" name="Zástupný symbol obsahu 3" descr="VÃ½sledok vyhÄ¾adÃ¡vania obrÃ¡zkov pre dopyt Bratislava hlavnÃ© mesto S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40768"/>
            <a:ext cx="871296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19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Širokouhlá</PresentationFormat>
  <Paragraphs>43</Paragraphs>
  <Slides>24</Slides>
  <Notes>1</Notes>
  <HiddenSlides>0</HiddenSlides>
  <MMClips>2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Motív Office</vt:lpstr>
      <vt:lpstr>Motív Office</vt:lpstr>
      <vt:lpstr>SLOVENSKO   NAŠA VLASŤ</vt:lpstr>
      <vt:lpstr>Prezentácia programu PowerPoint</vt:lpstr>
      <vt:lpstr>Kraje Slovenska Viete, v ktorom kraji bývame my?</vt:lpstr>
      <vt:lpstr>Prezentácia programu PowerPoint</vt:lpstr>
      <vt:lpstr>Slovenská vlajka a znak</vt:lpstr>
      <vt:lpstr>Prezentácia programu PowerPoint</vt:lpstr>
      <vt:lpstr>Slovenská hymna </vt:lpstr>
      <vt:lpstr>Sídlo prezidenta</vt:lpstr>
      <vt:lpstr>Bratislava hlavné mesto SR</vt:lpstr>
      <vt:lpstr>D U N A J</vt:lpstr>
      <vt:lpstr>Prezentácia programu PowerPoint</vt:lpstr>
      <vt:lpstr>Vysoké Tatry</vt:lpstr>
      <vt:lpstr>Prezentácia programu PowerPoint</vt:lpstr>
      <vt:lpstr>Prezentácia programu PowerPoint</vt:lpstr>
      <vt:lpstr>Prezentácia programu PowerPoint</vt:lpstr>
      <vt:lpstr>Prezentácia programu PowerPoint</vt:lpstr>
      <vt:lpstr>Stráne  a lúky</vt:lpstr>
      <vt:lpstr>Prezentácia programu PowerPoint</vt:lpstr>
      <vt:lpstr>Prezentácia programu PowerPoint</vt:lpstr>
      <vt:lpstr>Jaskyne</vt:lpstr>
      <vt:lpstr>Šport</vt:lpstr>
      <vt:lpstr>Nakresli kruh tam, kde sa podľa teba nachádza Bratislava.     Vieš, ktoré štáty susedia so Slovenskom? </vt:lpstr>
      <vt:lpstr>Prezentácia programu PowerPoint</vt:lpstr>
      <vt:lpstr>  Dúfam, že sa vám páčilo čo sme sa dnes naučili.   Vaša Zuzka 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10</cp:revision>
  <dcterms:created xsi:type="dcterms:W3CDTF">2020-05-06T13:51:13Z</dcterms:created>
  <dcterms:modified xsi:type="dcterms:W3CDTF">2020-05-13T13:19:31Z</dcterms:modified>
</cp:coreProperties>
</file>