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1" d="100"/>
          <a:sy n="51" d="100"/>
        </p:scale>
        <p:origin x="89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4507F-9EDF-4E10-B3F1-9463C226C84F}" type="datetimeFigureOut">
              <a:rPr lang="sk-SK" smtClean="0"/>
              <a:t>10. 2. 2021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ADA8C-8746-4AB7-97E9-38A46B8CF5C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44407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sk-SK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4507F-9EDF-4E10-B3F1-9463C226C84F}" type="datetimeFigureOut">
              <a:rPr lang="sk-SK" smtClean="0"/>
              <a:t>10. 2. 2021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ADA8C-8746-4AB7-97E9-38A46B8CF5C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71324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sk-SK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4507F-9EDF-4E10-B3F1-9463C226C84F}" type="datetimeFigureOut">
              <a:rPr lang="sk-SK" smtClean="0"/>
              <a:t>10. 2. 2021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ADA8C-8746-4AB7-97E9-38A46B8CF5C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27024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4507F-9EDF-4E10-B3F1-9463C226C84F}" type="datetimeFigureOut">
              <a:rPr lang="sk-SK" smtClean="0"/>
              <a:t>10. 2. 2021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ADA8C-8746-4AB7-97E9-38A46B8CF5C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66510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4507F-9EDF-4E10-B3F1-9463C226C84F}" type="datetimeFigureOut">
              <a:rPr lang="sk-SK" smtClean="0"/>
              <a:t>10. 2. 2021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ADA8C-8746-4AB7-97E9-38A46B8CF5C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38651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sk-SK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sk-SK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4507F-9EDF-4E10-B3F1-9463C226C84F}" type="datetimeFigureOut">
              <a:rPr lang="sk-SK" smtClean="0"/>
              <a:t>10. 2. 2021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ADA8C-8746-4AB7-97E9-38A46B8CF5C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8315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sk-SK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sk-SK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4507F-9EDF-4E10-B3F1-9463C226C84F}" type="datetimeFigureOut">
              <a:rPr lang="sk-SK" smtClean="0"/>
              <a:t>10. 2. 2021</a:t>
            </a:fld>
            <a:endParaRPr lang="sk-SK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ADA8C-8746-4AB7-97E9-38A46B8CF5C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09732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sk-SK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4507F-9EDF-4E10-B3F1-9463C226C84F}" type="datetimeFigureOut">
              <a:rPr lang="sk-SK" smtClean="0"/>
              <a:t>10. 2. 2021</a:t>
            </a:fld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ADA8C-8746-4AB7-97E9-38A46B8CF5C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08935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4507F-9EDF-4E10-B3F1-9463C226C84F}" type="datetimeFigureOut">
              <a:rPr lang="sk-SK" smtClean="0"/>
              <a:t>10. 2. 2021</a:t>
            </a:fld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ADA8C-8746-4AB7-97E9-38A46B8CF5C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54741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sk-SK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4507F-9EDF-4E10-B3F1-9463C226C84F}" type="datetimeFigureOut">
              <a:rPr lang="sk-SK" smtClean="0"/>
              <a:t>10. 2. 2021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ADA8C-8746-4AB7-97E9-38A46B8CF5C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61708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sk-SK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4507F-9EDF-4E10-B3F1-9463C226C84F}" type="datetimeFigureOut">
              <a:rPr lang="sk-SK" smtClean="0"/>
              <a:t>10. 2. 2021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ADA8C-8746-4AB7-97E9-38A46B8CF5C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63043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54507F-9EDF-4E10-B3F1-9463C226C84F}" type="datetimeFigureOut">
              <a:rPr lang="sk-SK" smtClean="0"/>
              <a:t>10. 2. 2021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CADA8C-8746-4AB7-97E9-38A46B8CF5C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11755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 rot="1802538">
            <a:off x="8297837" y="618069"/>
            <a:ext cx="3748585" cy="2568267"/>
          </a:xfrm>
        </p:spPr>
        <p:txBody>
          <a:bodyPr>
            <a:normAutofit fontScale="90000"/>
          </a:bodyPr>
          <a:lstStyle/>
          <a:p>
            <a:r>
              <a:rPr lang="sk-SK" sz="9600" dirty="0">
                <a:latin typeface="Agency FB" panose="020B0503020202020204" pitchFamily="34" charset="0"/>
              </a:rPr>
              <a:t>Vesmír</a:t>
            </a:r>
            <a:br>
              <a:rPr lang="sk-SK" sz="9600" dirty="0">
                <a:latin typeface="Agency FB" panose="020B0503020202020204" pitchFamily="34" charset="0"/>
              </a:rPr>
            </a:br>
            <a:r>
              <a:rPr lang="sk-SK" sz="9600" dirty="0" err="1">
                <a:latin typeface="Agency FB" panose="020B0503020202020204" pitchFamily="34" charset="0"/>
              </a:rPr>
              <a:t>Space</a:t>
            </a:r>
            <a:r>
              <a:rPr lang="sk-SK" sz="9600" dirty="0">
                <a:latin typeface="Agency FB" panose="020B0503020202020204" pitchFamily="34" charset="0"/>
              </a:rPr>
              <a:t> </a:t>
            </a:r>
          </a:p>
        </p:txBody>
      </p:sp>
      <p:pic>
        <p:nvPicPr>
          <p:cNvPr id="1026" name="Picture 2" descr="Clipart rocket planet, Clipart rocket planet Transparent FREE for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73017" cy="6848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618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/>
          </a:bodyPr>
          <a:lstStyle/>
          <a:p>
            <a:r>
              <a:rPr lang="sk-SK" dirty="0">
                <a:latin typeface="Agency FB" panose="020B0503020202020204" pitchFamily="34" charset="0"/>
              </a:rPr>
              <a:t>Teraz rozdeľ hviezdičky podľa farieb. Koľko je </a:t>
            </a:r>
            <a:r>
              <a:rPr lang="sk-SK" dirty="0">
                <a:solidFill>
                  <a:srgbClr val="00B0F0"/>
                </a:solidFill>
                <a:latin typeface="Agency FB" panose="020B0503020202020204" pitchFamily="34" charset="0"/>
              </a:rPr>
              <a:t>modrých</a:t>
            </a:r>
            <a:r>
              <a:rPr lang="sk-SK" dirty="0">
                <a:latin typeface="Agency FB" panose="020B0503020202020204" pitchFamily="34" charset="0"/>
              </a:rPr>
              <a:t>? Koľko </a:t>
            </a:r>
            <a:r>
              <a:rPr lang="sk-SK" dirty="0">
                <a:solidFill>
                  <a:srgbClr val="FF0000"/>
                </a:solidFill>
                <a:latin typeface="Agency FB" panose="020B0503020202020204" pitchFamily="34" charset="0"/>
              </a:rPr>
              <a:t>červených</a:t>
            </a:r>
            <a:r>
              <a:rPr lang="sk-SK" dirty="0">
                <a:latin typeface="Agency FB" panose="020B0503020202020204" pitchFamily="34" charset="0"/>
              </a:rPr>
              <a:t> a koľko </a:t>
            </a:r>
            <a:r>
              <a:rPr lang="sk-SK" dirty="0">
                <a:solidFill>
                  <a:srgbClr val="FFFF00"/>
                </a:solidFill>
                <a:latin typeface="Agency FB" panose="020B0503020202020204" pitchFamily="34" charset="0"/>
              </a:rPr>
              <a:t>žltých</a:t>
            </a:r>
            <a:r>
              <a:rPr lang="sk-SK" dirty="0">
                <a:latin typeface="Agency FB" panose="020B0503020202020204" pitchFamily="34" charset="0"/>
              </a:rPr>
              <a:t> hviezdičiek? </a:t>
            </a:r>
          </a:p>
        </p:txBody>
      </p:sp>
      <p:sp>
        <p:nvSpPr>
          <p:cNvPr id="3" name="Pěticípá hvězda 2"/>
          <p:cNvSpPr/>
          <p:nvPr/>
        </p:nvSpPr>
        <p:spPr>
          <a:xfrm>
            <a:off x="625147" y="3296818"/>
            <a:ext cx="1866123" cy="2034074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" name="Pěticípá hvězda 3"/>
          <p:cNvSpPr/>
          <p:nvPr/>
        </p:nvSpPr>
        <p:spPr>
          <a:xfrm>
            <a:off x="2591184" y="1539551"/>
            <a:ext cx="1866123" cy="2034074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Pěticípá hvězda 4"/>
          <p:cNvSpPr/>
          <p:nvPr/>
        </p:nvSpPr>
        <p:spPr>
          <a:xfrm>
            <a:off x="3003673" y="4419601"/>
            <a:ext cx="1866123" cy="2034074"/>
          </a:xfrm>
          <a:prstGeom prst="star5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Pěticípá hvězda 5"/>
          <p:cNvSpPr/>
          <p:nvPr/>
        </p:nvSpPr>
        <p:spPr>
          <a:xfrm>
            <a:off x="5479009" y="1539551"/>
            <a:ext cx="1866123" cy="2034074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Pěticípá hvězda 6"/>
          <p:cNvSpPr/>
          <p:nvPr/>
        </p:nvSpPr>
        <p:spPr>
          <a:xfrm>
            <a:off x="5831632" y="4419601"/>
            <a:ext cx="1866123" cy="2034074"/>
          </a:xfrm>
          <a:prstGeom prst="star5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Pěticípá hvězda 7"/>
          <p:cNvSpPr/>
          <p:nvPr/>
        </p:nvSpPr>
        <p:spPr>
          <a:xfrm>
            <a:off x="7865313" y="2914877"/>
            <a:ext cx="1866123" cy="2034074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" name="Pěticípá hvězda 8"/>
          <p:cNvSpPr/>
          <p:nvPr/>
        </p:nvSpPr>
        <p:spPr>
          <a:xfrm>
            <a:off x="10058400" y="4419601"/>
            <a:ext cx="1866123" cy="2034074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" name="Pěticípá hvězda 9"/>
          <p:cNvSpPr/>
          <p:nvPr/>
        </p:nvSpPr>
        <p:spPr>
          <a:xfrm>
            <a:off x="9898994" y="1167251"/>
            <a:ext cx="1866123" cy="2034074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84849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92020" y="149291"/>
            <a:ext cx="11111203" cy="2071394"/>
          </a:xfrm>
        </p:spPr>
        <p:txBody>
          <a:bodyPr>
            <a:normAutofit/>
          </a:bodyPr>
          <a:lstStyle/>
          <a:p>
            <a:pPr algn="ctr"/>
            <a:r>
              <a:rPr lang="sk-SK" b="1" dirty="0"/>
              <a:t>DARILO SA TI VÝBORNE! TEŠÍM SA </a:t>
            </a:r>
            <a:r>
              <a:rPr lang="sk-SK" b="1" dirty="0">
                <a:sym typeface="Wingdings" panose="05000000000000000000" pitchFamily="2" charset="2"/>
              </a:rPr>
              <a:t></a:t>
            </a:r>
            <a:br>
              <a:rPr lang="sk-SK" b="1" dirty="0">
                <a:sym typeface="Wingdings" panose="05000000000000000000" pitchFamily="2" charset="2"/>
              </a:rPr>
            </a:br>
            <a:r>
              <a:rPr lang="sk-SK" b="1" dirty="0">
                <a:sym typeface="Wingdings" panose="05000000000000000000" pitchFamily="2" charset="2"/>
              </a:rPr>
              <a:t>Môžeš si zatlieskať</a:t>
            </a:r>
            <a:endParaRPr lang="sk-SK" b="1" dirty="0"/>
          </a:p>
        </p:txBody>
      </p:sp>
      <p:pic>
        <p:nvPicPr>
          <p:cNvPr id="8194" name="Picture 2" descr="Human hands clapping. applaud hands. vector illustration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409825"/>
            <a:ext cx="7124700" cy="444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84298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14868" y="119466"/>
            <a:ext cx="7637060" cy="562923"/>
          </a:xfrm>
        </p:spPr>
        <p:txBody>
          <a:bodyPr>
            <a:normAutofit fontScale="90000"/>
          </a:bodyPr>
          <a:lstStyle/>
          <a:p>
            <a:r>
              <a:rPr lang="sk-SK" b="1" dirty="0">
                <a:latin typeface="Agency FB" panose="020B0503020202020204" pitchFamily="34" charset="0"/>
              </a:rPr>
              <a:t>Nájdi rovnaký obrázok</a:t>
            </a:r>
          </a:p>
        </p:txBody>
      </p:sp>
      <p:cxnSp>
        <p:nvCxnSpPr>
          <p:cNvPr id="6" name="Přímá spojnice 5"/>
          <p:cNvCxnSpPr/>
          <p:nvPr/>
        </p:nvCxnSpPr>
        <p:spPr>
          <a:xfrm>
            <a:off x="2961564" y="1446663"/>
            <a:ext cx="13648" cy="4817659"/>
          </a:xfrm>
          <a:prstGeom prst="line">
            <a:avLst/>
          </a:prstGeom>
          <a:ln w="412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4" name="Picture 6" descr="star clipart free | Yellow Star clip art (With images) | Star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530" y="400927"/>
            <a:ext cx="2292827" cy="2182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Yellow Star clipart - Star, Triangle, transparent clip 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34689">
            <a:off x="2986711" y="431216"/>
            <a:ext cx="3911495" cy="260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Stars Clip Art - Star Clipart Transparent Background - Png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533" y="775517"/>
            <a:ext cx="3016790" cy="3020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Best Star Clipart #25421 - Clipartion.co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11545">
            <a:off x="3554268" y="3528224"/>
            <a:ext cx="2776382" cy="2781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Glitter Gold Star Background Gold Star Clipart Glitter - Glitter ...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928" y="3047484"/>
            <a:ext cx="3454515" cy="3409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tar clipart free | Yellow Star clip art (With images) | Star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131" y="2529129"/>
            <a:ext cx="2194156" cy="2088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572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3.33333E-6 L 0.76719 -0.3099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359" y="-15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Přímá spojnice 2"/>
          <p:cNvCxnSpPr/>
          <p:nvPr/>
        </p:nvCxnSpPr>
        <p:spPr>
          <a:xfrm>
            <a:off x="2634018" y="498106"/>
            <a:ext cx="0" cy="5745708"/>
          </a:xfrm>
          <a:prstGeom prst="line">
            <a:avLst/>
          </a:prstGeom>
          <a:ln w="412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Free No Sun Cliparts, Download Free Clip Art, Free Clip Art on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1977" y="114013"/>
            <a:ext cx="2981076" cy="2981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Sun Illustration, Beach Clipart, Background Clipart, - Cute Sun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9857" y="498106"/>
            <a:ext cx="2325513" cy="2503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Library of beautiful graphic sun png files ▻▻▻ Clipart Art 201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68289" y="590762"/>
            <a:ext cx="2507514" cy="2504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Transparent Smiling Clipart Picture - Sun Clipart PNG Image 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5091" y="3579562"/>
            <a:ext cx="3712508" cy="2861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39+ Sunshine Sun Clip ... Clipart Of Sun | ClipartLook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3921" y="3297359"/>
            <a:ext cx="3357384" cy="2946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Sun Clipart | Decorative Sun clip art - vector clip art online ...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4901" y="3748587"/>
            <a:ext cx="2495227" cy="249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Transparent Smiling Clipart Picture - Sun Clipart PNG Image 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7054" y="2190706"/>
            <a:ext cx="3603992" cy="2777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1744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7.40741E-7 L 0.52917 0.202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458" y="10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0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Přímá spojnice 3"/>
          <p:cNvCxnSpPr/>
          <p:nvPr/>
        </p:nvCxnSpPr>
        <p:spPr>
          <a:xfrm>
            <a:off x="2634018" y="498106"/>
            <a:ext cx="0" cy="5745708"/>
          </a:xfrm>
          <a:prstGeom prst="line">
            <a:avLst/>
          </a:prstGeom>
          <a:ln w="412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Moon, Moon Clipart, Meniscus, Cartoon Moon PNG Transparent Clipart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493" y="3746382"/>
            <a:ext cx="2392474" cy="2781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Moon, Moon Clipart, Meniscus, Cartoon Moon PNG Transparent Clipart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12" y="2193010"/>
            <a:ext cx="2392474" cy="2781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Transparent Background Moon Clipart Image Provided - EpiCentro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306" y="265054"/>
            <a:ext cx="2252017" cy="3105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Pin by Patricia on Mysteries of the Moon... | Clip art, Free clip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4419" y="265054"/>
            <a:ext cx="2714625" cy="281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Free Moon Cliparts, Download Free Clip Art, Free Clip Art on 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01031">
            <a:off x="5999059" y="269105"/>
            <a:ext cx="3097804" cy="3097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Cute Moon Clipart Moon And Star Jdafg Image Provided - EpiCentro ...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6884" y="3459876"/>
            <a:ext cx="2588974" cy="3095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7358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7037E-6 L 0.30391 0.2266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95" y="11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"/>
            <a:ext cx="6261315" cy="929898"/>
          </a:xfrm>
        </p:spPr>
        <p:txBody>
          <a:bodyPr/>
          <a:lstStyle/>
          <a:p>
            <a:r>
              <a:rPr lang="sk-SK" b="1" dirty="0">
                <a:latin typeface="Agency FB" panose="020B0503020202020204" pitchFamily="34" charset="0"/>
              </a:rPr>
              <a:t>Aká planéta je najväčšia</a:t>
            </a:r>
          </a:p>
        </p:txBody>
      </p:sp>
      <p:pic>
        <p:nvPicPr>
          <p:cNvPr id="5124" name="Picture 4" descr="Earth Cartoon Drawing clipart - Earth, Planet, Illustration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6225" y="2164702"/>
            <a:ext cx="4205775" cy="280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Jupiter clipart 3 » Clipart St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9706" y="1547427"/>
            <a:ext cx="3706519" cy="3775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Transparent Planet Clipart Png - Mars Planet Png, Png Download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74" y="1754116"/>
            <a:ext cx="3487938" cy="3569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5670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1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6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895739"/>
          </a:xfrm>
        </p:spPr>
        <p:txBody>
          <a:bodyPr/>
          <a:lstStyle/>
          <a:p>
            <a:r>
              <a:rPr lang="sk-SK" dirty="0">
                <a:latin typeface="Agency FB" panose="020B0503020202020204" pitchFamily="34" charset="0"/>
              </a:rPr>
              <a:t>Vyber správny tvar, ktorý má kozmonaut na hlave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77749"/>
            <a:ext cx="3974841" cy="6095603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8360228" y="1485639"/>
            <a:ext cx="2817845" cy="98904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Ovál 5"/>
          <p:cNvSpPr/>
          <p:nvPr/>
        </p:nvSpPr>
        <p:spPr>
          <a:xfrm>
            <a:off x="5728996" y="3004457"/>
            <a:ext cx="1660849" cy="1642188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Rovnoramenný trojúhelník 6"/>
          <p:cNvSpPr/>
          <p:nvPr/>
        </p:nvSpPr>
        <p:spPr>
          <a:xfrm>
            <a:off x="8574833" y="3694922"/>
            <a:ext cx="2258008" cy="233265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54717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9487"/>
            <a:ext cx="4575986" cy="7017487"/>
          </a:xfrm>
          <a:prstGeom prst="rect">
            <a:avLst/>
          </a:prstGeom>
        </p:spPr>
      </p:pic>
      <p:sp>
        <p:nvSpPr>
          <p:cNvPr id="4" name="Ovál 3"/>
          <p:cNvSpPr/>
          <p:nvPr/>
        </p:nvSpPr>
        <p:spPr>
          <a:xfrm>
            <a:off x="8789438" y="3998166"/>
            <a:ext cx="1847462" cy="1824136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Rovnoramenný trojúhelník 4"/>
          <p:cNvSpPr/>
          <p:nvPr/>
        </p:nvSpPr>
        <p:spPr>
          <a:xfrm>
            <a:off x="8070981" y="373225"/>
            <a:ext cx="3284376" cy="2505268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Obdélník 5"/>
          <p:cNvSpPr/>
          <p:nvPr/>
        </p:nvSpPr>
        <p:spPr>
          <a:xfrm>
            <a:off x="5617028" y="1737826"/>
            <a:ext cx="1175657" cy="317240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41266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40433"/>
            <a:ext cx="5505061" cy="1026367"/>
          </a:xfrm>
        </p:spPr>
        <p:txBody>
          <a:bodyPr>
            <a:normAutofit/>
          </a:bodyPr>
          <a:lstStyle/>
          <a:p>
            <a:r>
              <a:rPr lang="sk-SK" b="1" dirty="0">
                <a:latin typeface="Agency FB" panose="020B0503020202020204" pitchFamily="34" charset="0"/>
              </a:rPr>
              <a:t>Zrátaj hviezdičky na oblohe</a:t>
            </a:r>
          </a:p>
        </p:txBody>
      </p:sp>
      <p:sp>
        <p:nvSpPr>
          <p:cNvPr id="4" name="Pěticípá hvězda 3"/>
          <p:cNvSpPr/>
          <p:nvPr/>
        </p:nvSpPr>
        <p:spPr>
          <a:xfrm>
            <a:off x="970383" y="3660710"/>
            <a:ext cx="2239347" cy="2313991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Pěticípá hvězda 7"/>
          <p:cNvSpPr/>
          <p:nvPr/>
        </p:nvSpPr>
        <p:spPr>
          <a:xfrm>
            <a:off x="3209730" y="1440025"/>
            <a:ext cx="2239347" cy="2313991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" name="Pěticípá hvězda 8"/>
          <p:cNvSpPr/>
          <p:nvPr/>
        </p:nvSpPr>
        <p:spPr>
          <a:xfrm>
            <a:off x="5937378" y="3138196"/>
            <a:ext cx="2239347" cy="2313991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" name="Pěticípá hvězda 9"/>
          <p:cNvSpPr/>
          <p:nvPr/>
        </p:nvSpPr>
        <p:spPr>
          <a:xfrm>
            <a:off x="8528179" y="1026367"/>
            <a:ext cx="2239347" cy="2313991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91452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933061"/>
          </a:xfrm>
        </p:spPr>
        <p:txBody>
          <a:bodyPr/>
          <a:lstStyle/>
          <a:p>
            <a:r>
              <a:rPr lang="sk-SK" b="1" dirty="0">
                <a:latin typeface="Agency FB" panose="020B0503020202020204" pitchFamily="34" charset="0"/>
              </a:rPr>
              <a:t>Zrátaj iba žlté hviezdičky. Koľko ich je?</a:t>
            </a:r>
          </a:p>
        </p:txBody>
      </p:sp>
      <p:sp>
        <p:nvSpPr>
          <p:cNvPr id="3" name="Pěticípá hvězda 2"/>
          <p:cNvSpPr/>
          <p:nvPr/>
        </p:nvSpPr>
        <p:spPr>
          <a:xfrm>
            <a:off x="8509131" y="620485"/>
            <a:ext cx="3060440" cy="2799184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" name="Pěticípá hvězda 3"/>
          <p:cNvSpPr/>
          <p:nvPr/>
        </p:nvSpPr>
        <p:spPr>
          <a:xfrm>
            <a:off x="525624" y="3419669"/>
            <a:ext cx="3060440" cy="2799184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Pěticípá hvězda 4"/>
          <p:cNvSpPr/>
          <p:nvPr/>
        </p:nvSpPr>
        <p:spPr>
          <a:xfrm>
            <a:off x="2560474" y="933061"/>
            <a:ext cx="3133531" cy="2936033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Pěticípá hvězda 5"/>
          <p:cNvSpPr/>
          <p:nvPr/>
        </p:nvSpPr>
        <p:spPr>
          <a:xfrm>
            <a:off x="5694005" y="3005233"/>
            <a:ext cx="3133531" cy="2936033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02505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61</Words>
  <Application>Microsoft Office PowerPoint</Application>
  <PresentationFormat>Širokouhlá</PresentationFormat>
  <Paragraphs>8</Paragraphs>
  <Slides>11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11</vt:i4>
      </vt:variant>
    </vt:vector>
  </HeadingPairs>
  <TitlesOfParts>
    <vt:vector size="16" baseType="lpstr">
      <vt:lpstr>Agency FB</vt:lpstr>
      <vt:lpstr>Arial</vt:lpstr>
      <vt:lpstr>Calibri</vt:lpstr>
      <vt:lpstr>Calibri Light</vt:lpstr>
      <vt:lpstr>Motiv Office</vt:lpstr>
      <vt:lpstr>Vesmír Space </vt:lpstr>
      <vt:lpstr>Nájdi rovnaký obrázok</vt:lpstr>
      <vt:lpstr>Prezentácia programu PowerPoint</vt:lpstr>
      <vt:lpstr>Prezentácia programu PowerPoint</vt:lpstr>
      <vt:lpstr>Aká planéta je najväčšia</vt:lpstr>
      <vt:lpstr>Vyber správny tvar, ktorý má kozmonaut na hlave</vt:lpstr>
      <vt:lpstr>Prezentácia programu PowerPoint</vt:lpstr>
      <vt:lpstr>Zrátaj hviezdičky na oblohe</vt:lpstr>
      <vt:lpstr>Zrátaj iba žlté hviezdičky. Koľko ich je?</vt:lpstr>
      <vt:lpstr>Teraz rozdeľ hviezdičky podľa farieb. Koľko je modrých? Koľko červených a koľko žltých hviezdičiek? </vt:lpstr>
      <vt:lpstr>DARILO SA TI VÝBORNE! TEŠÍM SA  Môžeš si zatlieskať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Vesmír Space</dc:title>
  <dc:creator>Tatiana Kráľová</dc:creator>
  <cp:lastModifiedBy>Jana Martinovičová</cp:lastModifiedBy>
  <cp:revision>10</cp:revision>
  <dcterms:created xsi:type="dcterms:W3CDTF">2020-04-14T09:57:16Z</dcterms:created>
  <dcterms:modified xsi:type="dcterms:W3CDTF">2021-02-10T11:50:55Z</dcterms:modified>
</cp:coreProperties>
</file>